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8" r:id="rId6"/>
    <p:sldId id="279" r:id="rId7"/>
    <p:sldId id="284" r:id="rId8"/>
    <p:sldId id="280" r:id="rId9"/>
    <p:sldId id="281" r:id="rId10"/>
    <p:sldId id="282" r:id="rId11"/>
    <p:sldId id="283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3451" autoAdjust="0"/>
  </p:normalViewPr>
  <p:slideViewPr>
    <p:cSldViewPr snapToGrid="0">
      <p:cViewPr varScale="1">
        <p:scale>
          <a:sx n="80" d="100"/>
          <a:sy n="80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9CBDB4-C203-4573-8724-F02A5ABF358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4A043E-4AC6-4BA8-8A45-2B0A5EE53194}">
      <dgm:prSet/>
      <dgm:spPr/>
      <dgm:t>
        <a:bodyPr/>
        <a:lstStyle/>
        <a:p>
          <a:r>
            <a:rPr lang="en-US" altLang="ko-KR" b="1" dirty="0"/>
            <a:t>1. </a:t>
          </a:r>
          <a:r>
            <a:rPr lang="ko-KR" b="1" dirty="0"/>
            <a:t>프로젝트 개요</a:t>
          </a:r>
          <a:endParaRPr lang="en-US" dirty="0"/>
        </a:p>
      </dgm:t>
    </dgm:pt>
    <dgm:pt modelId="{33BB2CF8-327B-4942-949D-EF08CBFECC5C}" type="parTrans" cxnId="{DF0594E4-0B4E-4252-96E5-127125C73447}">
      <dgm:prSet/>
      <dgm:spPr/>
      <dgm:t>
        <a:bodyPr/>
        <a:lstStyle/>
        <a:p>
          <a:endParaRPr lang="en-US"/>
        </a:p>
      </dgm:t>
    </dgm:pt>
    <dgm:pt modelId="{4C54A0B6-B6E0-4186-9F10-8E3994735F73}" type="sibTrans" cxnId="{DF0594E4-0B4E-4252-96E5-127125C73447}">
      <dgm:prSet/>
      <dgm:spPr/>
      <dgm:t>
        <a:bodyPr/>
        <a:lstStyle/>
        <a:p>
          <a:endParaRPr lang="en-US"/>
        </a:p>
      </dgm:t>
    </dgm:pt>
    <dgm:pt modelId="{448F00AE-CA28-4142-ADB8-0FA07B44B365}">
      <dgm:prSet/>
      <dgm:spPr/>
      <dgm:t>
        <a:bodyPr/>
        <a:lstStyle/>
        <a:p>
          <a:r>
            <a:rPr lang="en-US" dirty="0"/>
            <a:t>  1-1 </a:t>
          </a:r>
          <a:r>
            <a:rPr lang="ko-KR" dirty="0"/>
            <a:t>프로젝트 기획 배경 및 목표</a:t>
          </a:r>
          <a:endParaRPr lang="en-US" dirty="0"/>
        </a:p>
      </dgm:t>
    </dgm:pt>
    <dgm:pt modelId="{C3E6E9C9-5BF8-487C-A1B0-1016643A0A70}" type="parTrans" cxnId="{79D59C65-3CB3-439F-B55A-DA0A23FF1F10}">
      <dgm:prSet/>
      <dgm:spPr/>
      <dgm:t>
        <a:bodyPr/>
        <a:lstStyle/>
        <a:p>
          <a:endParaRPr lang="en-US"/>
        </a:p>
      </dgm:t>
    </dgm:pt>
    <dgm:pt modelId="{02FC45BC-DA89-4D44-BF6D-36289D3CA49D}" type="sibTrans" cxnId="{79D59C65-3CB3-439F-B55A-DA0A23FF1F10}">
      <dgm:prSet/>
      <dgm:spPr/>
      <dgm:t>
        <a:bodyPr/>
        <a:lstStyle/>
        <a:p>
          <a:endParaRPr lang="en-US"/>
        </a:p>
      </dgm:t>
    </dgm:pt>
    <dgm:pt modelId="{9745F2B9-611F-4543-8C64-9524A86EC420}">
      <dgm:prSet/>
      <dgm:spPr/>
      <dgm:t>
        <a:bodyPr/>
        <a:lstStyle/>
        <a:p>
          <a:r>
            <a:rPr lang="en-US" dirty="0"/>
            <a:t>  1-2 </a:t>
          </a:r>
          <a:r>
            <a:rPr lang="ko-KR" dirty="0"/>
            <a:t>구성원 및 역할</a:t>
          </a:r>
          <a:endParaRPr lang="en-US" dirty="0"/>
        </a:p>
      </dgm:t>
    </dgm:pt>
    <dgm:pt modelId="{EBD7E772-20F6-4655-B9F4-23C98BC4C534}" type="parTrans" cxnId="{3485886F-3B55-4969-929C-A01B7A4934C3}">
      <dgm:prSet/>
      <dgm:spPr/>
      <dgm:t>
        <a:bodyPr/>
        <a:lstStyle/>
        <a:p>
          <a:endParaRPr lang="en-US"/>
        </a:p>
      </dgm:t>
    </dgm:pt>
    <dgm:pt modelId="{ACE4E85F-AFA8-420D-B62D-739764810070}" type="sibTrans" cxnId="{3485886F-3B55-4969-929C-A01B7A4934C3}">
      <dgm:prSet/>
      <dgm:spPr/>
      <dgm:t>
        <a:bodyPr/>
        <a:lstStyle/>
        <a:p>
          <a:endParaRPr lang="en-US"/>
        </a:p>
      </dgm:t>
    </dgm:pt>
    <dgm:pt modelId="{971F5F63-47C4-40AF-8BC7-28783F72E1F7}">
      <dgm:prSet/>
      <dgm:spPr/>
      <dgm:t>
        <a:bodyPr/>
        <a:lstStyle/>
        <a:p>
          <a:r>
            <a:rPr lang="en-US" b="1" dirty="0"/>
            <a:t>2. </a:t>
          </a:r>
          <a:r>
            <a:rPr lang="ko-KR" b="1" dirty="0"/>
            <a:t>프로젝트 결과</a:t>
          </a:r>
          <a:endParaRPr lang="en-US" dirty="0"/>
        </a:p>
      </dgm:t>
    </dgm:pt>
    <dgm:pt modelId="{6AE12A5A-CFA1-4DC9-96DD-EFC921A3897E}" type="parTrans" cxnId="{39969076-07F5-4652-87D9-946379334791}">
      <dgm:prSet/>
      <dgm:spPr/>
      <dgm:t>
        <a:bodyPr/>
        <a:lstStyle/>
        <a:p>
          <a:endParaRPr lang="en-US"/>
        </a:p>
      </dgm:t>
    </dgm:pt>
    <dgm:pt modelId="{28A80CA9-7FBE-4F43-9F37-AB2AF1C001C4}" type="sibTrans" cxnId="{39969076-07F5-4652-87D9-946379334791}">
      <dgm:prSet/>
      <dgm:spPr/>
      <dgm:t>
        <a:bodyPr/>
        <a:lstStyle/>
        <a:p>
          <a:endParaRPr lang="en-US"/>
        </a:p>
      </dgm:t>
    </dgm:pt>
    <dgm:pt modelId="{8066DE58-E2AD-4270-BDF3-63A1C8383DB2}">
      <dgm:prSet/>
      <dgm:spPr/>
      <dgm:t>
        <a:bodyPr/>
        <a:lstStyle/>
        <a:p>
          <a:r>
            <a:rPr lang="en-US" dirty="0"/>
            <a:t>  2-1 </a:t>
          </a:r>
          <a:r>
            <a:rPr lang="ko-KR" dirty="0"/>
            <a:t>데이터 수집</a:t>
          </a:r>
          <a:endParaRPr lang="en-US" dirty="0"/>
        </a:p>
      </dgm:t>
    </dgm:pt>
    <dgm:pt modelId="{721A87D1-0D98-4071-96D7-5139BF9AD99C}" type="parTrans" cxnId="{B7A878B1-D74A-43D4-92AD-558CD123B08F}">
      <dgm:prSet/>
      <dgm:spPr/>
      <dgm:t>
        <a:bodyPr/>
        <a:lstStyle/>
        <a:p>
          <a:endParaRPr lang="en-US"/>
        </a:p>
      </dgm:t>
    </dgm:pt>
    <dgm:pt modelId="{6F54CB73-15BE-48BD-BADD-7F49C5413632}" type="sibTrans" cxnId="{B7A878B1-D74A-43D4-92AD-558CD123B08F}">
      <dgm:prSet/>
      <dgm:spPr/>
      <dgm:t>
        <a:bodyPr/>
        <a:lstStyle/>
        <a:p>
          <a:endParaRPr lang="en-US"/>
        </a:p>
      </dgm:t>
    </dgm:pt>
    <dgm:pt modelId="{4C9008F2-1C38-4B87-9FD3-2813A4640BBC}">
      <dgm:prSet/>
      <dgm:spPr/>
      <dgm:t>
        <a:bodyPr/>
        <a:lstStyle/>
        <a:p>
          <a:r>
            <a:rPr lang="en-US" dirty="0"/>
            <a:t>  2-2 </a:t>
          </a:r>
          <a:r>
            <a:rPr lang="ko-KR" dirty="0"/>
            <a:t>데이터 분석</a:t>
          </a:r>
          <a:endParaRPr lang="en-US" dirty="0"/>
        </a:p>
      </dgm:t>
    </dgm:pt>
    <dgm:pt modelId="{202E536E-AD2C-4410-9B9A-23C1EACD935E}" type="parTrans" cxnId="{925C8000-1B6C-411E-8E87-7848B02F768C}">
      <dgm:prSet/>
      <dgm:spPr/>
      <dgm:t>
        <a:bodyPr/>
        <a:lstStyle/>
        <a:p>
          <a:endParaRPr lang="en-US"/>
        </a:p>
      </dgm:t>
    </dgm:pt>
    <dgm:pt modelId="{EDB36BFF-52DA-4F76-B941-A918C309ECAE}" type="sibTrans" cxnId="{925C8000-1B6C-411E-8E87-7848B02F768C}">
      <dgm:prSet/>
      <dgm:spPr/>
      <dgm:t>
        <a:bodyPr/>
        <a:lstStyle/>
        <a:p>
          <a:endParaRPr lang="en-US"/>
        </a:p>
      </dgm:t>
    </dgm:pt>
    <dgm:pt modelId="{B2E4583B-95EC-4FA3-B106-7CB5C0E05B50}">
      <dgm:prSet/>
      <dgm:spPr/>
      <dgm:t>
        <a:bodyPr/>
        <a:lstStyle/>
        <a:p>
          <a:r>
            <a:rPr lang="en-US" dirty="0"/>
            <a:t>  2-3 </a:t>
          </a:r>
          <a:r>
            <a:rPr lang="ko-KR" dirty="0"/>
            <a:t>데이터 분석 결과</a:t>
          </a:r>
          <a:endParaRPr lang="en-US" dirty="0"/>
        </a:p>
      </dgm:t>
    </dgm:pt>
    <dgm:pt modelId="{78B09F4D-853C-44A6-909C-8D8236E2ADCE}" type="parTrans" cxnId="{B2D8CF3B-59E0-4022-8398-C8748704E661}">
      <dgm:prSet/>
      <dgm:spPr/>
      <dgm:t>
        <a:bodyPr/>
        <a:lstStyle/>
        <a:p>
          <a:endParaRPr lang="en-US"/>
        </a:p>
      </dgm:t>
    </dgm:pt>
    <dgm:pt modelId="{BCBBC531-E7AF-4BF3-A869-E57B52310ECC}" type="sibTrans" cxnId="{B2D8CF3B-59E0-4022-8398-C8748704E661}">
      <dgm:prSet/>
      <dgm:spPr/>
      <dgm:t>
        <a:bodyPr/>
        <a:lstStyle/>
        <a:p>
          <a:endParaRPr lang="en-US"/>
        </a:p>
      </dgm:t>
    </dgm:pt>
    <dgm:pt modelId="{9FB72760-66D3-41F3-B68D-661E9BCAC4ED}">
      <dgm:prSet/>
      <dgm:spPr/>
      <dgm:t>
        <a:bodyPr/>
        <a:lstStyle/>
        <a:p>
          <a:r>
            <a:rPr lang="en-US" b="1" dirty="0"/>
            <a:t>3. </a:t>
          </a:r>
          <a:r>
            <a:rPr lang="ko-KR" b="1" dirty="0"/>
            <a:t>기대 효과</a:t>
          </a:r>
          <a:r>
            <a:rPr lang="en-US" b="1" dirty="0"/>
            <a:t> </a:t>
          </a:r>
          <a:endParaRPr lang="en-US" dirty="0"/>
        </a:p>
      </dgm:t>
    </dgm:pt>
    <dgm:pt modelId="{B8E99DC1-0298-4D5E-964A-82AD31F3E862}" type="parTrans" cxnId="{D56C81A5-8541-4160-9549-2E4F33911A2E}">
      <dgm:prSet/>
      <dgm:spPr/>
      <dgm:t>
        <a:bodyPr/>
        <a:lstStyle/>
        <a:p>
          <a:endParaRPr lang="en-US"/>
        </a:p>
      </dgm:t>
    </dgm:pt>
    <dgm:pt modelId="{F7AEA310-6386-4730-B17E-1A72AE48FFF3}" type="sibTrans" cxnId="{D56C81A5-8541-4160-9549-2E4F33911A2E}">
      <dgm:prSet/>
      <dgm:spPr/>
      <dgm:t>
        <a:bodyPr/>
        <a:lstStyle/>
        <a:p>
          <a:endParaRPr lang="en-US"/>
        </a:p>
      </dgm:t>
    </dgm:pt>
    <dgm:pt modelId="{A7028969-B430-4D92-8DA0-0ECF77195E66}">
      <dgm:prSet/>
      <dgm:spPr/>
      <dgm:t>
        <a:bodyPr/>
        <a:lstStyle/>
        <a:p>
          <a:r>
            <a:rPr lang="en-US" dirty="0"/>
            <a:t>  3-1 </a:t>
          </a:r>
          <a:r>
            <a:rPr lang="ko-KR" altLang="en-US" dirty="0"/>
            <a:t>향후 개선사항 및 기대효과</a:t>
          </a:r>
          <a:endParaRPr lang="en-US" dirty="0"/>
        </a:p>
      </dgm:t>
    </dgm:pt>
    <dgm:pt modelId="{79A532AC-44F8-41E8-9D17-E3FB5A13C9CA}" type="parTrans" cxnId="{AF08F0AE-E2B6-4E2D-A7BD-4E0740BEF22B}">
      <dgm:prSet/>
      <dgm:spPr/>
      <dgm:t>
        <a:bodyPr/>
        <a:lstStyle/>
        <a:p>
          <a:pPr latinLnBrk="1"/>
          <a:endParaRPr lang="ko-KR" altLang="en-US"/>
        </a:p>
      </dgm:t>
    </dgm:pt>
    <dgm:pt modelId="{EFD9C9B8-840A-4151-A3EB-963D0F4644BA}" type="sibTrans" cxnId="{AF08F0AE-E2B6-4E2D-A7BD-4E0740BEF22B}">
      <dgm:prSet/>
      <dgm:spPr/>
      <dgm:t>
        <a:bodyPr/>
        <a:lstStyle/>
        <a:p>
          <a:pPr latinLnBrk="1"/>
          <a:endParaRPr lang="ko-KR" altLang="en-US"/>
        </a:p>
      </dgm:t>
    </dgm:pt>
    <dgm:pt modelId="{24FA48A6-1631-452B-A6B2-5D74DDD8860B}">
      <dgm:prSet/>
      <dgm:spPr/>
      <dgm:t>
        <a:bodyPr/>
        <a:lstStyle/>
        <a:p>
          <a:r>
            <a:rPr lang="en-US" b="1" dirty="0"/>
            <a:t>4. </a:t>
          </a:r>
          <a:r>
            <a:rPr lang="ko-KR" altLang="en-US" b="1" dirty="0"/>
            <a:t>개발 후기</a:t>
          </a:r>
          <a:endParaRPr lang="en-US" b="1" dirty="0"/>
        </a:p>
      </dgm:t>
    </dgm:pt>
    <dgm:pt modelId="{DA6A55B5-10CF-454E-8849-0D9647A4583C}" type="parTrans" cxnId="{6BC29BC7-D262-4EB4-B1A0-BA43A6BC1840}">
      <dgm:prSet/>
      <dgm:spPr/>
      <dgm:t>
        <a:bodyPr/>
        <a:lstStyle/>
        <a:p>
          <a:pPr latinLnBrk="1"/>
          <a:endParaRPr lang="ko-KR" altLang="en-US"/>
        </a:p>
      </dgm:t>
    </dgm:pt>
    <dgm:pt modelId="{188F4548-0741-4246-B6A8-69D5D5E6789A}" type="sibTrans" cxnId="{6BC29BC7-D262-4EB4-B1A0-BA43A6BC1840}">
      <dgm:prSet/>
      <dgm:spPr/>
      <dgm:t>
        <a:bodyPr/>
        <a:lstStyle/>
        <a:p>
          <a:pPr latinLnBrk="1"/>
          <a:endParaRPr lang="ko-KR" altLang="en-US"/>
        </a:p>
      </dgm:t>
    </dgm:pt>
    <dgm:pt modelId="{5D027CBD-5984-44C1-B848-A2367431BF7D}" type="pres">
      <dgm:prSet presAssocID="{B09CBDB4-C203-4573-8724-F02A5ABF3584}" presName="vert0" presStyleCnt="0">
        <dgm:presLayoutVars>
          <dgm:dir/>
          <dgm:animOne val="branch"/>
          <dgm:animLvl val="lvl"/>
        </dgm:presLayoutVars>
      </dgm:prSet>
      <dgm:spPr/>
    </dgm:pt>
    <dgm:pt modelId="{417CCF2B-3553-4E15-8005-96A1199ACDE0}" type="pres">
      <dgm:prSet presAssocID="{7B4A043E-4AC6-4BA8-8A45-2B0A5EE53194}" presName="thickLine" presStyleLbl="alignNode1" presStyleIdx="0" presStyleCnt="10"/>
      <dgm:spPr/>
    </dgm:pt>
    <dgm:pt modelId="{C24D4461-A633-47C9-9E50-2D6F5D3A7644}" type="pres">
      <dgm:prSet presAssocID="{7B4A043E-4AC6-4BA8-8A45-2B0A5EE53194}" presName="horz1" presStyleCnt="0"/>
      <dgm:spPr/>
    </dgm:pt>
    <dgm:pt modelId="{A31E95BD-2BFC-4543-9FE5-148B34F67771}" type="pres">
      <dgm:prSet presAssocID="{7B4A043E-4AC6-4BA8-8A45-2B0A5EE53194}" presName="tx1" presStyleLbl="revTx" presStyleIdx="0" presStyleCnt="10"/>
      <dgm:spPr/>
    </dgm:pt>
    <dgm:pt modelId="{B591F545-B0DB-4A77-BAD8-45B47B4E2C79}" type="pres">
      <dgm:prSet presAssocID="{7B4A043E-4AC6-4BA8-8A45-2B0A5EE53194}" presName="vert1" presStyleCnt="0"/>
      <dgm:spPr/>
    </dgm:pt>
    <dgm:pt modelId="{D5B6CB0D-D211-4ADB-BDD2-A5B6AC40AD8B}" type="pres">
      <dgm:prSet presAssocID="{448F00AE-CA28-4142-ADB8-0FA07B44B365}" presName="thickLine" presStyleLbl="alignNode1" presStyleIdx="1" presStyleCnt="10"/>
      <dgm:spPr/>
    </dgm:pt>
    <dgm:pt modelId="{F916A52D-E9F5-4A7A-A75F-440DF7ECA2F8}" type="pres">
      <dgm:prSet presAssocID="{448F00AE-CA28-4142-ADB8-0FA07B44B365}" presName="horz1" presStyleCnt="0"/>
      <dgm:spPr/>
    </dgm:pt>
    <dgm:pt modelId="{73B434F4-23CB-41F9-8D79-54DD2982982C}" type="pres">
      <dgm:prSet presAssocID="{448F00AE-CA28-4142-ADB8-0FA07B44B365}" presName="tx1" presStyleLbl="revTx" presStyleIdx="1" presStyleCnt="10"/>
      <dgm:spPr/>
    </dgm:pt>
    <dgm:pt modelId="{F38CE87A-A0CB-4DAD-9A9E-95280F187F73}" type="pres">
      <dgm:prSet presAssocID="{448F00AE-CA28-4142-ADB8-0FA07B44B365}" presName="vert1" presStyleCnt="0"/>
      <dgm:spPr/>
    </dgm:pt>
    <dgm:pt modelId="{EBDCE391-AD53-4F2E-A176-ADDB2F7F29CC}" type="pres">
      <dgm:prSet presAssocID="{9745F2B9-611F-4543-8C64-9524A86EC420}" presName="thickLine" presStyleLbl="alignNode1" presStyleIdx="2" presStyleCnt="10"/>
      <dgm:spPr/>
    </dgm:pt>
    <dgm:pt modelId="{B7ECB9D6-828A-4FB4-8167-41FDED9E0D1C}" type="pres">
      <dgm:prSet presAssocID="{9745F2B9-611F-4543-8C64-9524A86EC420}" presName="horz1" presStyleCnt="0"/>
      <dgm:spPr/>
    </dgm:pt>
    <dgm:pt modelId="{D2B69D84-B0FE-4CB7-9661-9D537DBBAE51}" type="pres">
      <dgm:prSet presAssocID="{9745F2B9-611F-4543-8C64-9524A86EC420}" presName="tx1" presStyleLbl="revTx" presStyleIdx="2" presStyleCnt="10"/>
      <dgm:spPr/>
    </dgm:pt>
    <dgm:pt modelId="{E448A481-F363-4A6B-BCCA-96E71F876BB6}" type="pres">
      <dgm:prSet presAssocID="{9745F2B9-611F-4543-8C64-9524A86EC420}" presName="vert1" presStyleCnt="0"/>
      <dgm:spPr/>
    </dgm:pt>
    <dgm:pt modelId="{D9DEC336-946F-4484-AA01-077AE65EA41F}" type="pres">
      <dgm:prSet presAssocID="{971F5F63-47C4-40AF-8BC7-28783F72E1F7}" presName="thickLine" presStyleLbl="alignNode1" presStyleIdx="3" presStyleCnt="10"/>
      <dgm:spPr/>
    </dgm:pt>
    <dgm:pt modelId="{D5223EFA-A9A5-4F1D-844B-982918D24F13}" type="pres">
      <dgm:prSet presAssocID="{971F5F63-47C4-40AF-8BC7-28783F72E1F7}" presName="horz1" presStyleCnt="0"/>
      <dgm:spPr/>
    </dgm:pt>
    <dgm:pt modelId="{ECF6BB5C-F71D-4164-802A-0EE2D9E147D6}" type="pres">
      <dgm:prSet presAssocID="{971F5F63-47C4-40AF-8BC7-28783F72E1F7}" presName="tx1" presStyleLbl="revTx" presStyleIdx="3" presStyleCnt="10"/>
      <dgm:spPr/>
    </dgm:pt>
    <dgm:pt modelId="{BF078B1B-3436-4063-B661-BF6C128A28A6}" type="pres">
      <dgm:prSet presAssocID="{971F5F63-47C4-40AF-8BC7-28783F72E1F7}" presName="vert1" presStyleCnt="0"/>
      <dgm:spPr/>
    </dgm:pt>
    <dgm:pt modelId="{583D0FA4-3B95-4924-AE0B-0959A5C9AEA0}" type="pres">
      <dgm:prSet presAssocID="{8066DE58-E2AD-4270-BDF3-63A1C8383DB2}" presName="thickLine" presStyleLbl="alignNode1" presStyleIdx="4" presStyleCnt="10"/>
      <dgm:spPr/>
    </dgm:pt>
    <dgm:pt modelId="{55E4BDEA-CA8D-4A6E-99C6-E621B51088AD}" type="pres">
      <dgm:prSet presAssocID="{8066DE58-E2AD-4270-BDF3-63A1C8383DB2}" presName="horz1" presStyleCnt="0"/>
      <dgm:spPr/>
    </dgm:pt>
    <dgm:pt modelId="{7506F954-48E8-4CED-93F9-D5987529242F}" type="pres">
      <dgm:prSet presAssocID="{8066DE58-E2AD-4270-BDF3-63A1C8383DB2}" presName="tx1" presStyleLbl="revTx" presStyleIdx="4" presStyleCnt="10"/>
      <dgm:spPr/>
    </dgm:pt>
    <dgm:pt modelId="{D59A318C-6B04-44EA-BAFB-78B77189253B}" type="pres">
      <dgm:prSet presAssocID="{8066DE58-E2AD-4270-BDF3-63A1C8383DB2}" presName="vert1" presStyleCnt="0"/>
      <dgm:spPr/>
    </dgm:pt>
    <dgm:pt modelId="{9B472550-1BA7-4E3A-9867-F6D50BA3F87A}" type="pres">
      <dgm:prSet presAssocID="{4C9008F2-1C38-4B87-9FD3-2813A4640BBC}" presName="thickLine" presStyleLbl="alignNode1" presStyleIdx="5" presStyleCnt="10"/>
      <dgm:spPr/>
    </dgm:pt>
    <dgm:pt modelId="{89BC4ECA-0BDB-4E98-AE21-D6EC17159248}" type="pres">
      <dgm:prSet presAssocID="{4C9008F2-1C38-4B87-9FD3-2813A4640BBC}" presName="horz1" presStyleCnt="0"/>
      <dgm:spPr/>
    </dgm:pt>
    <dgm:pt modelId="{836C6B87-2DA5-430D-AC89-F9EC80A4AD7C}" type="pres">
      <dgm:prSet presAssocID="{4C9008F2-1C38-4B87-9FD3-2813A4640BBC}" presName="tx1" presStyleLbl="revTx" presStyleIdx="5" presStyleCnt="10"/>
      <dgm:spPr/>
    </dgm:pt>
    <dgm:pt modelId="{67180BFE-D8D5-4381-89FD-14BD11BE1D0C}" type="pres">
      <dgm:prSet presAssocID="{4C9008F2-1C38-4B87-9FD3-2813A4640BBC}" presName="vert1" presStyleCnt="0"/>
      <dgm:spPr/>
    </dgm:pt>
    <dgm:pt modelId="{2898B1E3-36A8-4E57-A043-041415A1ED18}" type="pres">
      <dgm:prSet presAssocID="{B2E4583B-95EC-4FA3-B106-7CB5C0E05B50}" presName="thickLine" presStyleLbl="alignNode1" presStyleIdx="6" presStyleCnt="10"/>
      <dgm:spPr/>
    </dgm:pt>
    <dgm:pt modelId="{073FFF70-D914-43E7-A16A-CAB238C18554}" type="pres">
      <dgm:prSet presAssocID="{B2E4583B-95EC-4FA3-B106-7CB5C0E05B50}" presName="horz1" presStyleCnt="0"/>
      <dgm:spPr/>
    </dgm:pt>
    <dgm:pt modelId="{A0E3ED9C-42EB-418C-86FF-1E1F4088AAB6}" type="pres">
      <dgm:prSet presAssocID="{B2E4583B-95EC-4FA3-B106-7CB5C0E05B50}" presName="tx1" presStyleLbl="revTx" presStyleIdx="6" presStyleCnt="10"/>
      <dgm:spPr/>
    </dgm:pt>
    <dgm:pt modelId="{F64070C9-1A79-4748-96B7-8A9A72F8601A}" type="pres">
      <dgm:prSet presAssocID="{B2E4583B-95EC-4FA3-B106-7CB5C0E05B50}" presName="vert1" presStyleCnt="0"/>
      <dgm:spPr/>
    </dgm:pt>
    <dgm:pt modelId="{1CD8AE6A-38EF-4359-9631-12AD3002ED6D}" type="pres">
      <dgm:prSet presAssocID="{9FB72760-66D3-41F3-B68D-661E9BCAC4ED}" presName="thickLine" presStyleLbl="alignNode1" presStyleIdx="7" presStyleCnt="10"/>
      <dgm:spPr/>
    </dgm:pt>
    <dgm:pt modelId="{6EF6E079-00D9-42D6-B37D-791D2FA2F904}" type="pres">
      <dgm:prSet presAssocID="{9FB72760-66D3-41F3-B68D-661E9BCAC4ED}" presName="horz1" presStyleCnt="0"/>
      <dgm:spPr/>
    </dgm:pt>
    <dgm:pt modelId="{E358B471-1C1E-463F-8BF1-62A845FAEF8F}" type="pres">
      <dgm:prSet presAssocID="{9FB72760-66D3-41F3-B68D-661E9BCAC4ED}" presName="tx1" presStyleLbl="revTx" presStyleIdx="7" presStyleCnt="10" custLinFactNeighborY="1405"/>
      <dgm:spPr/>
    </dgm:pt>
    <dgm:pt modelId="{FF87EF63-EE74-4A20-A4C9-2C1CB3E81B06}" type="pres">
      <dgm:prSet presAssocID="{9FB72760-66D3-41F3-B68D-661E9BCAC4ED}" presName="vert1" presStyleCnt="0"/>
      <dgm:spPr/>
    </dgm:pt>
    <dgm:pt modelId="{5BBFC9A8-137E-41FA-A8D1-4D983FBB8B62}" type="pres">
      <dgm:prSet presAssocID="{A7028969-B430-4D92-8DA0-0ECF77195E66}" presName="thickLine" presStyleLbl="alignNode1" presStyleIdx="8" presStyleCnt="10"/>
      <dgm:spPr/>
    </dgm:pt>
    <dgm:pt modelId="{37A67F22-7DE5-47CB-87FB-33EB5383DE4C}" type="pres">
      <dgm:prSet presAssocID="{A7028969-B430-4D92-8DA0-0ECF77195E66}" presName="horz1" presStyleCnt="0"/>
      <dgm:spPr/>
    </dgm:pt>
    <dgm:pt modelId="{487FD5C6-5A50-426B-8F08-34FE38D357E1}" type="pres">
      <dgm:prSet presAssocID="{A7028969-B430-4D92-8DA0-0ECF77195E66}" presName="tx1" presStyleLbl="revTx" presStyleIdx="8" presStyleCnt="10"/>
      <dgm:spPr/>
    </dgm:pt>
    <dgm:pt modelId="{837CF8A6-C437-46C6-8F1E-2A94C8B86044}" type="pres">
      <dgm:prSet presAssocID="{A7028969-B430-4D92-8DA0-0ECF77195E66}" presName="vert1" presStyleCnt="0"/>
      <dgm:spPr/>
    </dgm:pt>
    <dgm:pt modelId="{6E71CA76-CFA2-4B2E-86A3-E80838945442}" type="pres">
      <dgm:prSet presAssocID="{24FA48A6-1631-452B-A6B2-5D74DDD8860B}" presName="thickLine" presStyleLbl="alignNode1" presStyleIdx="9" presStyleCnt="10"/>
      <dgm:spPr/>
    </dgm:pt>
    <dgm:pt modelId="{4579402C-8BAA-4AFB-A8DB-CDD2CF0B3BBA}" type="pres">
      <dgm:prSet presAssocID="{24FA48A6-1631-452B-A6B2-5D74DDD8860B}" presName="horz1" presStyleCnt="0"/>
      <dgm:spPr/>
    </dgm:pt>
    <dgm:pt modelId="{5FDDA5F9-DC68-48E1-A943-93B129300012}" type="pres">
      <dgm:prSet presAssocID="{24FA48A6-1631-452B-A6B2-5D74DDD8860B}" presName="tx1" presStyleLbl="revTx" presStyleIdx="9" presStyleCnt="10"/>
      <dgm:spPr/>
    </dgm:pt>
    <dgm:pt modelId="{F95E8610-0235-4D15-B767-78F108771040}" type="pres">
      <dgm:prSet presAssocID="{24FA48A6-1631-452B-A6B2-5D74DDD8860B}" presName="vert1" presStyleCnt="0"/>
      <dgm:spPr/>
    </dgm:pt>
  </dgm:ptLst>
  <dgm:cxnLst>
    <dgm:cxn modelId="{925C8000-1B6C-411E-8E87-7848B02F768C}" srcId="{B09CBDB4-C203-4573-8724-F02A5ABF3584}" destId="{4C9008F2-1C38-4B87-9FD3-2813A4640BBC}" srcOrd="5" destOrd="0" parTransId="{202E536E-AD2C-4410-9B9A-23C1EACD935E}" sibTransId="{EDB36BFF-52DA-4F76-B941-A918C309ECAE}"/>
    <dgm:cxn modelId="{5CF8ED05-0CBC-4EF5-870C-C2D4F4145611}" type="presOf" srcId="{24FA48A6-1631-452B-A6B2-5D74DDD8860B}" destId="{5FDDA5F9-DC68-48E1-A943-93B129300012}" srcOrd="0" destOrd="0" presId="urn:microsoft.com/office/officeart/2008/layout/LinedList"/>
    <dgm:cxn modelId="{EEE46013-7613-4FF8-932B-7A4AD8F6019D}" type="presOf" srcId="{7B4A043E-4AC6-4BA8-8A45-2B0A5EE53194}" destId="{A31E95BD-2BFC-4543-9FE5-148B34F67771}" srcOrd="0" destOrd="0" presId="urn:microsoft.com/office/officeart/2008/layout/LinedList"/>
    <dgm:cxn modelId="{19D57B18-750C-4E70-8327-13362AF3D617}" type="presOf" srcId="{971F5F63-47C4-40AF-8BC7-28783F72E1F7}" destId="{ECF6BB5C-F71D-4164-802A-0EE2D9E147D6}" srcOrd="0" destOrd="0" presId="urn:microsoft.com/office/officeart/2008/layout/LinedList"/>
    <dgm:cxn modelId="{6326A527-9217-49E3-9AAB-649A382203D8}" type="presOf" srcId="{8066DE58-E2AD-4270-BDF3-63A1C8383DB2}" destId="{7506F954-48E8-4CED-93F9-D5987529242F}" srcOrd="0" destOrd="0" presId="urn:microsoft.com/office/officeart/2008/layout/LinedList"/>
    <dgm:cxn modelId="{B2D8CF3B-59E0-4022-8398-C8748704E661}" srcId="{B09CBDB4-C203-4573-8724-F02A5ABF3584}" destId="{B2E4583B-95EC-4FA3-B106-7CB5C0E05B50}" srcOrd="6" destOrd="0" parTransId="{78B09F4D-853C-44A6-909C-8D8236E2ADCE}" sibTransId="{BCBBC531-E7AF-4BF3-A869-E57B52310ECC}"/>
    <dgm:cxn modelId="{79D59C65-3CB3-439F-B55A-DA0A23FF1F10}" srcId="{B09CBDB4-C203-4573-8724-F02A5ABF3584}" destId="{448F00AE-CA28-4142-ADB8-0FA07B44B365}" srcOrd="1" destOrd="0" parTransId="{C3E6E9C9-5BF8-487C-A1B0-1016643A0A70}" sibTransId="{02FC45BC-DA89-4D44-BF6D-36289D3CA49D}"/>
    <dgm:cxn modelId="{A561536B-B3B0-4F9B-B48E-0B00D033BA4E}" type="presOf" srcId="{A7028969-B430-4D92-8DA0-0ECF77195E66}" destId="{487FD5C6-5A50-426B-8F08-34FE38D357E1}" srcOrd="0" destOrd="0" presId="urn:microsoft.com/office/officeart/2008/layout/LinedList"/>
    <dgm:cxn modelId="{3485886F-3B55-4969-929C-A01B7A4934C3}" srcId="{B09CBDB4-C203-4573-8724-F02A5ABF3584}" destId="{9745F2B9-611F-4543-8C64-9524A86EC420}" srcOrd="2" destOrd="0" parTransId="{EBD7E772-20F6-4655-B9F4-23C98BC4C534}" sibTransId="{ACE4E85F-AFA8-420D-B62D-739764810070}"/>
    <dgm:cxn modelId="{E3EA0774-2DF8-42EB-A729-450685529979}" type="presOf" srcId="{B09CBDB4-C203-4573-8724-F02A5ABF3584}" destId="{5D027CBD-5984-44C1-B848-A2367431BF7D}" srcOrd="0" destOrd="0" presId="urn:microsoft.com/office/officeart/2008/layout/LinedList"/>
    <dgm:cxn modelId="{39969076-07F5-4652-87D9-946379334791}" srcId="{B09CBDB4-C203-4573-8724-F02A5ABF3584}" destId="{971F5F63-47C4-40AF-8BC7-28783F72E1F7}" srcOrd="3" destOrd="0" parTransId="{6AE12A5A-CFA1-4DC9-96DD-EFC921A3897E}" sibTransId="{28A80CA9-7FBE-4F43-9F37-AB2AF1C001C4}"/>
    <dgm:cxn modelId="{1456DB87-D62A-4360-88A0-D2EA34C2AF07}" type="presOf" srcId="{4C9008F2-1C38-4B87-9FD3-2813A4640BBC}" destId="{836C6B87-2DA5-430D-AC89-F9EC80A4AD7C}" srcOrd="0" destOrd="0" presId="urn:microsoft.com/office/officeart/2008/layout/LinedList"/>
    <dgm:cxn modelId="{3E3656A0-EB67-4F33-9AB9-27A20C3EEAE8}" type="presOf" srcId="{448F00AE-CA28-4142-ADB8-0FA07B44B365}" destId="{73B434F4-23CB-41F9-8D79-54DD2982982C}" srcOrd="0" destOrd="0" presId="urn:microsoft.com/office/officeart/2008/layout/LinedList"/>
    <dgm:cxn modelId="{D56C81A5-8541-4160-9549-2E4F33911A2E}" srcId="{B09CBDB4-C203-4573-8724-F02A5ABF3584}" destId="{9FB72760-66D3-41F3-B68D-661E9BCAC4ED}" srcOrd="7" destOrd="0" parTransId="{B8E99DC1-0298-4D5E-964A-82AD31F3E862}" sibTransId="{F7AEA310-6386-4730-B17E-1A72AE48FFF3}"/>
    <dgm:cxn modelId="{AF08F0AE-E2B6-4E2D-A7BD-4E0740BEF22B}" srcId="{B09CBDB4-C203-4573-8724-F02A5ABF3584}" destId="{A7028969-B430-4D92-8DA0-0ECF77195E66}" srcOrd="8" destOrd="0" parTransId="{79A532AC-44F8-41E8-9D17-E3FB5A13C9CA}" sibTransId="{EFD9C9B8-840A-4151-A3EB-963D0F4644BA}"/>
    <dgm:cxn modelId="{B7A878B1-D74A-43D4-92AD-558CD123B08F}" srcId="{B09CBDB4-C203-4573-8724-F02A5ABF3584}" destId="{8066DE58-E2AD-4270-BDF3-63A1C8383DB2}" srcOrd="4" destOrd="0" parTransId="{721A87D1-0D98-4071-96D7-5139BF9AD99C}" sibTransId="{6F54CB73-15BE-48BD-BADD-7F49C5413632}"/>
    <dgm:cxn modelId="{29F23CBE-1A3D-4AD0-BCE4-7371AAB8F71D}" type="presOf" srcId="{9745F2B9-611F-4543-8C64-9524A86EC420}" destId="{D2B69D84-B0FE-4CB7-9661-9D537DBBAE51}" srcOrd="0" destOrd="0" presId="urn:microsoft.com/office/officeart/2008/layout/LinedList"/>
    <dgm:cxn modelId="{6BC29BC7-D262-4EB4-B1A0-BA43A6BC1840}" srcId="{B09CBDB4-C203-4573-8724-F02A5ABF3584}" destId="{24FA48A6-1631-452B-A6B2-5D74DDD8860B}" srcOrd="9" destOrd="0" parTransId="{DA6A55B5-10CF-454E-8849-0D9647A4583C}" sibTransId="{188F4548-0741-4246-B6A8-69D5D5E6789A}"/>
    <dgm:cxn modelId="{0B2CE9CC-7B25-4328-8305-D879E926F61C}" type="presOf" srcId="{B2E4583B-95EC-4FA3-B106-7CB5C0E05B50}" destId="{A0E3ED9C-42EB-418C-86FF-1E1F4088AAB6}" srcOrd="0" destOrd="0" presId="urn:microsoft.com/office/officeart/2008/layout/LinedList"/>
    <dgm:cxn modelId="{273512CF-2591-40E6-8ADD-A8C1E527AB96}" type="presOf" srcId="{9FB72760-66D3-41F3-B68D-661E9BCAC4ED}" destId="{E358B471-1C1E-463F-8BF1-62A845FAEF8F}" srcOrd="0" destOrd="0" presId="urn:microsoft.com/office/officeart/2008/layout/LinedList"/>
    <dgm:cxn modelId="{DF0594E4-0B4E-4252-96E5-127125C73447}" srcId="{B09CBDB4-C203-4573-8724-F02A5ABF3584}" destId="{7B4A043E-4AC6-4BA8-8A45-2B0A5EE53194}" srcOrd="0" destOrd="0" parTransId="{33BB2CF8-327B-4942-949D-EF08CBFECC5C}" sibTransId="{4C54A0B6-B6E0-4186-9F10-8E3994735F73}"/>
    <dgm:cxn modelId="{33662A45-66C2-467D-B604-2BEE10A4A53B}" type="presParOf" srcId="{5D027CBD-5984-44C1-B848-A2367431BF7D}" destId="{417CCF2B-3553-4E15-8005-96A1199ACDE0}" srcOrd="0" destOrd="0" presId="urn:microsoft.com/office/officeart/2008/layout/LinedList"/>
    <dgm:cxn modelId="{D140B4E2-241F-4389-B06E-C316E332FF29}" type="presParOf" srcId="{5D027CBD-5984-44C1-B848-A2367431BF7D}" destId="{C24D4461-A633-47C9-9E50-2D6F5D3A7644}" srcOrd="1" destOrd="0" presId="urn:microsoft.com/office/officeart/2008/layout/LinedList"/>
    <dgm:cxn modelId="{A39F0029-FFFA-433A-AE5A-3C668C692744}" type="presParOf" srcId="{C24D4461-A633-47C9-9E50-2D6F5D3A7644}" destId="{A31E95BD-2BFC-4543-9FE5-148B34F67771}" srcOrd="0" destOrd="0" presId="urn:microsoft.com/office/officeart/2008/layout/LinedList"/>
    <dgm:cxn modelId="{CFCA3AC4-B2BE-44CF-B0D9-BB06F8929E70}" type="presParOf" srcId="{C24D4461-A633-47C9-9E50-2D6F5D3A7644}" destId="{B591F545-B0DB-4A77-BAD8-45B47B4E2C79}" srcOrd="1" destOrd="0" presId="urn:microsoft.com/office/officeart/2008/layout/LinedList"/>
    <dgm:cxn modelId="{A65DDED3-EC07-4F2D-98EF-BD0E96DFB139}" type="presParOf" srcId="{5D027CBD-5984-44C1-B848-A2367431BF7D}" destId="{D5B6CB0D-D211-4ADB-BDD2-A5B6AC40AD8B}" srcOrd="2" destOrd="0" presId="urn:microsoft.com/office/officeart/2008/layout/LinedList"/>
    <dgm:cxn modelId="{A6FEF5CE-BDF7-4B47-95CA-C1EF4D842848}" type="presParOf" srcId="{5D027CBD-5984-44C1-B848-A2367431BF7D}" destId="{F916A52D-E9F5-4A7A-A75F-440DF7ECA2F8}" srcOrd="3" destOrd="0" presId="urn:microsoft.com/office/officeart/2008/layout/LinedList"/>
    <dgm:cxn modelId="{933A13AE-1BC0-4D74-A776-7137A7C9D7EB}" type="presParOf" srcId="{F916A52D-E9F5-4A7A-A75F-440DF7ECA2F8}" destId="{73B434F4-23CB-41F9-8D79-54DD2982982C}" srcOrd="0" destOrd="0" presId="urn:microsoft.com/office/officeart/2008/layout/LinedList"/>
    <dgm:cxn modelId="{EDA0038E-752E-4C76-961C-5C18CA66BE5B}" type="presParOf" srcId="{F916A52D-E9F5-4A7A-A75F-440DF7ECA2F8}" destId="{F38CE87A-A0CB-4DAD-9A9E-95280F187F73}" srcOrd="1" destOrd="0" presId="urn:microsoft.com/office/officeart/2008/layout/LinedList"/>
    <dgm:cxn modelId="{75317198-4094-4B39-BB51-67F43386888A}" type="presParOf" srcId="{5D027CBD-5984-44C1-B848-A2367431BF7D}" destId="{EBDCE391-AD53-4F2E-A176-ADDB2F7F29CC}" srcOrd="4" destOrd="0" presId="urn:microsoft.com/office/officeart/2008/layout/LinedList"/>
    <dgm:cxn modelId="{EB6B71A2-1C6D-4784-BD59-CB8190576944}" type="presParOf" srcId="{5D027CBD-5984-44C1-B848-A2367431BF7D}" destId="{B7ECB9D6-828A-4FB4-8167-41FDED9E0D1C}" srcOrd="5" destOrd="0" presId="urn:microsoft.com/office/officeart/2008/layout/LinedList"/>
    <dgm:cxn modelId="{69A3C0F5-801B-49C2-9540-879C83D216E9}" type="presParOf" srcId="{B7ECB9D6-828A-4FB4-8167-41FDED9E0D1C}" destId="{D2B69D84-B0FE-4CB7-9661-9D537DBBAE51}" srcOrd="0" destOrd="0" presId="urn:microsoft.com/office/officeart/2008/layout/LinedList"/>
    <dgm:cxn modelId="{65430ADD-1CDB-486A-8116-8EAC48F92B95}" type="presParOf" srcId="{B7ECB9D6-828A-4FB4-8167-41FDED9E0D1C}" destId="{E448A481-F363-4A6B-BCCA-96E71F876BB6}" srcOrd="1" destOrd="0" presId="urn:microsoft.com/office/officeart/2008/layout/LinedList"/>
    <dgm:cxn modelId="{CF1B3448-B9DE-4BA7-A696-E41AD5E2F375}" type="presParOf" srcId="{5D027CBD-5984-44C1-B848-A2367431BF7D}" destId="{D9DEC336-946F-4484-AA01-077AE65EA41F}" srcOrd="6" destOrd="0" presId="urn:microsoft.com/office/officeart/2008/layout/LinedList"/>
    <dgm:cxn modelId="{063EC1E1-DCA1-488F-B3F0-4D9ACBC4FA7B}" type="presParOf" srcId="{5D027CBD-5984-44C1-B848-A2367431BF7D}" destId="{D5223EFA-A9A5-4F1D-844B-982918D24F13}" srcOrd="7" destOrd="0" presId="urn:microsoft.com/office/officeart/2008/layout/LinedList"/>
    <dgm:cxn modelId="{7BBABB59-2AFA-4819-B3AA-4F5B9815D79D}" type="presParOf" srcId="{D5223EFA-A9A5-4F1D-844B-982918D24F13}" destId="{ECF6BB5C-F71D-4164-802A-0EE2D9E147D6}" srcOrd="0" destOrd="0" presId="urn:microsoft.com/office/officeart/2008/layout/LinedList"/>
    <dgm:cxn modelId="{2D71FFE4-170F-45EF-8651-8AB32DE23C8A}" type="presParOf" srcId="{D5223EFA-A9A5-4F1D-844B-982918D24F13}" destId="{BF078B1B-3436-4063-B661-BF6C128A28A6}" srcOrd="1" destOrd="0" presId="urn:microsoft.com/office/officeart/2008/layout/LinedList"/>
    <dgm:cxn modelId="{78CFBC9E-4215-4E86-838D-8DEDFA5AE3A1}" type="presParOf" srcId="{5D027CBD-5984-44C1-B848-A2367431BF7D}" destId="{583D0FA4-3B95-4924-AE0B-0959A5C9AEA0}" srcOrd="8" destOrd="0" presId="urn:microsoft.com/office/officeart/2008/layout/LinedList"/>
    <dgm:cxn modelId="{29D42F7D-D48A-4F55-929C-21B980101E63}" type="presParOf" srcId="{5D027CBD-5984-44C1-B848-A2367431BF7D}" destId="{55E4BDEA-CA8D-4A6E-99C6-E621B51088AD}" srcOrd="9" destOrd="0" presId="urn:microsoft.com/office/officeart/2008/layout/LinedList"/>
    <dgm:cxn modelId="{903FF307-EA3B-4D4E-9336-9F4922159A7F}" type="presParOf" srcId="{55E4BDEA-CA8D-4A6E-99C6-E621B51088AD}" destId="{7506F954-48E8-4CED-93F9-D5987529242F}" srcOrd="0" destOrd="0" presId="urn:microsoft.com/office/officeart/2008/layout/LinedList"/>
    <dgm:cxn modelId="{BD36A847-5270-437D-95B9-E37053F3CFC5}" type="presParOf" srcId="{55E4BDEA-CA8D-4A6E-99C6-E621B51088AD}" destId="{D59A318C-6B04-44EA-BAFB-78B77189253B}" srcOrd="1" destOrd="0" presId="urn:microsoft.com/office/officeart/2008/layout/LinedList"/>
    <dgm:cxn modelId="{4D3BE401-D1C2-4855-958E-4DFFD6EFD42D}" type="presParOf" srcId="{5D027CBD-5984-44C1-B848-A2367431BF7D}" destId="{9B472550-1BA7-4E3A-9867-F6D50BA3F87A}" srcOrd="10" destOrd="0" presId="urn:microsoft.com/office/officeart/2008/layout/LinedList"/>
    <dgm:cxn modelId="{B345D026-0870-4707-A1EF-06609EDC5BA7}" type="presParOf" srcId="{5D027CBD-5984-44C1-B848-A2367431BF7D}" destId="{89BC4ECA-0BDB-4E98-AE21-D6EC17159248}" srcOrd="11" destOrd="0" presId="urn:microsoft.com/office/officeart/2008/layout/LinedList"/>
    <dgm:cxn modelId="{FA8CC7CE-214A-47A5-9EA7-4BBDCDFE87D9}" type="presParOf" srcId="{89BC4ECA-0BDB-4E98-AE21-D6EC17159248}" destId="{836C6B87-2DA5-430D-AC89-F9EC80A4AD7C}" srcOrd="0" destOrd="0" presId="urn:microsoft.com/office/officeart/2008/layout/LinedList"/>
    <dgm:cxn modelId="{FA4DB463-65BB-4B80-A183-CEC999BECEDF}" type="presParOf" srcId="{89BC4ECA-0BDB-4E98-AE21-D6EC17159248}" destId="{67180BFE-D8D5-4381-89FD-14BD11BE1D0C}" srcOrd="1" destOrd="0" presId="urn:microsoft.com/office/officeart/2008/layout/LinedList"/>
    <dgm:cxn modelId="{3F6438C3-5D9C-4D9E-8364-BD1E7558ED13}" type="presParOf" srcId="{5D027CBD-5984-44C1-B848-A2367431BF7D}" destId="{2898B1E3-36A8-4E57-A043-041415A1ED18}" srcOrd="12" destOrd="0" presId="urn:microsoft.com/office/officeart/2008/layout/LinedList"/>
    <dgm:cxn modelId="{6CEE9E4B-5304-45DC-A513-6894E0CCC1BC}" type="presParOf" srcId="{5D027CBD-5984-44C1-B848-A2367431BF7D}" destId="{073FFF70-D914-43E7-A16A-CAB238C18554}" srcOrd="13" destOrd="0" presId="urn:microsoft.com/office/officeart/2008/layout/LinedList"/>
    <dgm:cxn modelId="{29902880-E5A4-4E77-9DEE-5AC82AE6FF10}" type="presParOf" srcId="{073FFF70-D914-43E7-A16A-CAB238C18554}" destId="{A0E3ED9C-42EB-418C-86FF-1E1F4088AAB6}" srcOrd="0" destOrd="0" presId="urn:microsoft.com/office/officeart/2008/layout/LinedList"/>
    <dgm:cxn modelId="{A6EC18DF-9B96-423D-AE18-C7E5CFDB1844}" type="presParOf" srcId="{073FFF70-D914-43E7-A16A-CAB238C18554}" destId="{F64070C9-1A79-4748-96B7-8A9A72F8601A}" srcOrd="1" destOrd="0" presId="urn:microsoft.com/office/officeart/2008/layout/LinedList"/>
    <dgm:cxn modelId="{74D2DA2D-2F59-480E-AB11-A775C04733F8}" type="presParOf" srcId="{5D027CBD-5984-44C1-B848-A2367431BF7D}" destId="{1CD8AE6A-38EF-4359-9631-12AD3002ED6D}" srcOrd="14" destOrd="0" presId="urn:microsoft.com/office/officeart/2008/layout/LinedList"/>
    <dgm:cxn modelId="{F8A9F45E-643C-464F-9540-286919BD856E}" type="presParOf" srcId="{5D027CBD-5984-44C1-B848-A2367431BF7D}" destId="{6EF6E079-00D9-42D6-B37D-791D2FA2F904}" srcOrd="15" destOrd="0" presId="urn:microsoft.com/office/officeart/2008/layout/LinedList"/>
    <dgm:cxn modelId="{6C8ACA12-8E40-4D82-A16E-121092E6BD32}" type="presParOf" srcId="{6EF6E079-00D9-42D6-B37D-791D2FA2F904}" destId="{E358B471-1C1E-463F-8BF1-62A845FAEF8F}" srcOrd="0" destOrd="0" presId="urn:microsoft.com/office/officeart/2008/layout/LinedList"/>
    <dgm:cxn modelId="{09096B76-DF03-413B-BDDB-767ABF8BEB8D}" type="presParOf" srcId="{6EF6E079-00D9-42D6-B37D-791D2FA2F904}" destId="{FF87EF63-EE74-4A20-A4C9-2C1CB3E81B06}" srcOrd="1" destOrd="0" presId="urn:microsoft.com/office/officeart/2008/layout/LinedList"/>
    <dgm:cxn modelId="{DDAD85CF-6B47-4A74-B63F-4D6EB5D1B639}" type="presParOf" srcId="{5D027CBD-5984-44C1-B848-A2367431BF7D}" destId="{5BBFC9A8-137E-41FA-A8D1-4D983FBB8B62}" srcOrd="16" destOrd="0" presId="urn:microsoft.com/office/officeart/2008/layout/LinedList"/>
    <dgm:cxn modelId="{98A945E5-525B-40CC-80A6-BDDBC0F28065}" type="presParOf" srcId="{5D027CBD-5984-44C1-B848-A2367431BF7D}" destId="{37A67F22-7DE5-47CB-87FB-33EB5383DE4C}" srcOrd="17" destOrd="0" presId="urn:microsoft.com/office/officeart/2008/layout/LinedList"/>
    <dgm:cxn modelId="{DE2C4BF5-6AA1-4F0D-B4A3-0515218E1F74}" type="presParOf" srcId="{37A67F22-7DE5-47CB-87FB-33EB5383DE4C}" destId="{487FD5C6-5A50-426B-8F08-34FE38D357E1}" srcOrd="0" destOrd="0" presId="urn:microsoft.com/office/officeart/2008/layout/LinedList"/>
    <dgm:cxn modelId="{33A559C0-CB45-4C5E-96BC-BD4B06694DAF}" type="presParOf" srcId="{37A67F22-7DE5-47CB-87FB-33EB5383DE4C}" destId="{837CF8A6-C437-46C6-8F1E-2A94C8B86044}" srcOrd="1" destOrd="0" presId="urn:microsoft.com/office/officeart/2008/layout/LinedList"/>
    <dgm:cxn modelId="{EEC6E821-26DE-4094-A2E1-4DE5CFB5F15A}" type="presParOf" srcId="{5D027CBD-5984-44C1-B848-A2367431BF7D}" destId="{6E71CA76-CFA2-4B2E-86A3-E80838945442}" srcOrd="18" destOrd="0" presId="urn:microsoft.com/office/officeart/2008/layout/LinedList"/>
    <dgm:cxn modelId="{39673E64-DC33-498A-B3E7-E24D4BE8B1BC}" type="presParOf" srcId="{5D027CBD-5984-44C1-B848-A2367431BF7D}" destId="{4579402C-8BAA-4AFB-A8DB-CDD2CF0B3BBA}" srcOrd="19" destOrd="0" presId="urn:microsoft.com/office/officeart/2008/layout/LinedList"/>
    <dgm:cxn modelId="{0CF049DE-4CAA-4A27-89EF-30AB017087D3}" type="presParOf" srcId="{4579402C-8BAA-4AFB-A8DB-CDD2CF0B3BBA}" destId="{5FDDA5F9-DC68-48E1-A943-93B129300012}" srcOrd="0" destOrd="0" presId="urn:microsoft.com/office/officeart/2008/layout/LinedList"/>
    <dgm:cxn modelId="{B52878E8-B1DE-49F2-A9B2-B0D204AF3E25}" type="presParOf" srcId="{4579402C-8BAA-4AFB-A8DB-CDD2CF0B3BBA}" destId="{F95E8610-0235-4D15-B767-78F10877104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4197C-A572-4899-84E9-35200171AE3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2BC208-C616-4265-8BDA-47F5BB4FBB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 dirty="0"/>
            <a:t>서울시 주민등록인구 구별 통계</a:t>
          </a:r>
          <a:r>
            <a:rPr lang="en-US" sz="1000" dirty="0"/>
            <a:t> (txt</a:t>
          </a:r>
          <a:r>
            <a:rPr lang="ko-KR" sz="1000" dirty="0"/>
            <a:t> 파일 다운로드</a:t>
          </a:r>
          <a:r>
            <a:rPr lang="en-US" sz="1000" dirty="0"/>
            <a:t>)</a:t>
          </a:r>
        </a:p>
      </dgm:t>
    </dgm:pt>
    <dgm:pt modelId="{1555991C-123A-46AA-94AE-4173F6B336A7}" type="parTrans" cxnId="{99166E21-8586-42BA-A779-6FF326553485}">
      <dgm:prSet/>
      <dgm:spPr/>
      <dgm:t>
        <a:bodyPr/>
        <a:lstStyle/>
        <a:p>
          <a:endParaRPr lang="en-US" sz="1400"/>
        </a:p>
      </dgm:t>
    </dgm:pt>
    <dgm:pt modelId="{C2A536E5-A58E-4874-98A2-3F46D0A3FBCE}" type="sibTrans" cxnId="{99166E21-8586-42BA-A779-6FF326553485}">
      <dgm:prSet/>
      <dgm:spPr/>
      <dgm:t>
        <a:bodyPr/>
        <a:lstStyle/>
        <a:p>
          <a:endParaRPr lang="en-US" sz="1400"/>
        </a:p>
      </dgm:t>
    </dgm:pt>
    <dgm:pt modelId="{D0A67B2E-0E47-4E2A-A1BE-E8B0CB4C0B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/>
            <a:t>서울시 구별 월세 공공 데이터 포털</a:t>
          </a:r>
          <a:r>
            <a:rPr lang="en-US" sz="1000"/>
            <a:t> (csv </a:t>
          </a:r>
          <a:r>
            <a:rPr lang="ko-KR" sz="1000"/>
            <a:t>파일 다운로드</a:t>
          </a:r>
          <a:r>
            <a:rPr lang="en-US" sz="1000"/>
            <a:t>)</a:t>
          </a:r>
        </a:p>
      </dgm:t>
    </dgm:pt>
    <dgm:pt modelId="{43BFB7D5-B8E6-4F75-A84A-5798F7AFBC30}" type="parTrans" cxnId="{64F7E434-23EF-4FB7-B9F3-17FCA19B458E}">
      <dgm:prSet/>
      <dgm:spPr/>
      <dgm:t>
        <a:bodyPr/>
        <a:lstStyle/>
        <a:p>
          <a:endParaRPr lang="en-US" sz="1400"/>
        </a:p>
      </dgm:t>
    </dgm:pt>
    <dgm:pt modelId="{12C35E9C-A7C6-4406-A41E-44364A7A08DA}" type="sibTrans" cxnId="{64F7E434-23EF-4FB7-B9F3-17FCA19B458E}">
      <dgm:prSet/>
      <dgm:spPr/>
      <dgm:t>
        <a:bodyPr/>
        <a:lstStyle/>
        <a:p>
          <a:endParaRPr lang="en-US" sz="1400"/>
        </a:p>
      </dgm:t>
    </dgm:pt>
    <dgm:pt modelId="{150BD420-FE5D-4CBC-9E38-1C4C45D6DF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/>
            <a:t>서울시 구별 마트 매장 개수 정보 </a:t>
          </a:r>
          <a:r>
            <a:rPr lang="en-US" sz="1000"/>
            <a:t>(</a:t>
          </a:r>
          <a:r>
            <a:rPr lang="ko-KR" sz="1000"/>
            <a:t>이마트</a:t>
          </a:r>
          <a:r>
            <a:rPr lang="en-US" sz="1000"/>
            <a:t>, </a:t>
          </a:r>
          <a:r>
            <a:rPr lang="ko-KR" sz="1000"/>
            <a:t>롯데마트 홈페이지 </a:t>
          </a:r>
          <a:r>
            <a:rPr lang="ko-KR" sz="1000" err="1"/>
            <a:t>크롤링</a:t>
          </a:r>
          <a:r>
            <a:rPr lang="en-US" sz="1000"/>
            <a:t>)</a:t>
          </a:r>
        </a:p>
      </dgm:t>
    </dgm:pt>
    <dgm:pt modelId="{3EEB96EB-F109-4BBF-A419-0A79330F8250}" type="parTrans" cxnId="{28AEF24E-6679-4F18-8B89-FA831B03FB35}">
      <dgm:prSet/>
      <dgm:spPr/>
      <dgm:t>
        <a:bodyPr/>
        <a:lstStyle/>
        <a:p>
          <a:endParaRPr lang="en-US" sz="1400"/>
        </a:p>
      </dgm:t>
    </dgm:pt>
    <dgm:pt modelId="{023CE606-11EE-4D3D-8021-A52DF323F78F}" type="sibTrans" cxnId="{28AEF24E-6679-4F18-8B89-FA831B03FB35}">
      <dgm:prSet/>
      <dgm:spPr/>
      <dgm:t>
        <a:bodyPr/>
        <a:lstStyle/>
        <a:p>
          <a:endParaRPr lang="en-US" sz="1400"/>
        </a:p>
      </dgm:t>
    </dgm:pt>
    <dgm:pt modelId="{236A48C3-C7F4-49BC-8B5B-39E344FB24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/>
            <a:t>서울시 구별 드럭스토어 매장 개수 정보 </a:t>
          </a:r>
          <a:r>
            <a:rPr lang="en-US" sz="1000"/>
            <a:t>(</a:t>
          </a:r>
          <a:r>
            <a:rPr lang="ko-KR" sz="1000"/>
            <a:t>올리브영</a:t>
          </a:r>
          <a:r>
            <a:rPr lang="en-US" sz="1000"/>
            <a:t>, </a:t>
          </a:r>
          <a:r>
            <a:rPr lang="ko-KR" sz="1000"/>
            <a:t>롭스 홈페이지 크롤링</a:t>
          </a:r>
          <a:r>
            <a:rPr lang="en-US" sz="1000"/>
            <a:t>)</a:t>
          </a:r>
        </a:p>
      </dgm:t>
    </dgm:pt>
    <dgm:pt modelId="{243EA35C-3229-46B9-B06E-42B53CF65BF1}" type="parTrans" cxnId="{E3F9D3E2-9294-40D0-BDD1-C295E691A631}">
      <dgm:prSet/>
      <dgm:spPr/>
      <dgm:t>
        <a:bodyPr/>
        <a:lstStyle/>
        <a:p>
          <a:endParaRPr lang="en-US" sz="1400"/>
        </a:p>
      </dgm:t>
    </dgm:pt>
    <dgm:pt modelId="{FAC413AB-5F94-4772-85E4-38CBF77FD605}" type="sibTrans" cxnId="{E3F9D3E2-9294-40D0-BDD1-C295E691A631}">
      <dgm:prSet/>
      <dgm:spPr/>
      <dgm:t>
        <a:bodyPr/>
        <a:lstStyle/>
        <a:p>
          <a:endParaRPr lang="en-US" sz="1400"/>
        </a:p>
      </dgm:t>
    </dgm:pt>
    <dgm:pt modelId="{EFF3ACBA-1915-4BBF-B401-7816770C5B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/>
            <a:t>서울시 구별 카페 매장 개수 정보 </a:t>
          </a:r>
          <a:r>
            <a:rPr lang="en-US" sz="1000"/>
            <a:t>(</a:t>
          </a:r>
          <a:r>
            <a:rPr lang="ko-KR" sz="1000"/>
            <a:t>스타벅스</a:t>
          </a:r>
          <a:r>
            <a:rPr lang="en-US" sz="1000"/>
            <a:t>, </a:t>
          </a:r>
          <a:r>
            <a:rPr lang="ko-KR" sz="1000"/>
            <a:t>커피빈 홈페이지 크롤링</a:t>
          </a:r>
          <a:r>
            <a:rPr lang="en-US" sz="1000"/>
            <a:t>)</a:t>
          </a:r>
        </a:p>
      </dgm:t>
    </dgm:pt>
    <dgm:pt modelId="{26C8BEE7-69F3-4130-9DB0-84BB543886C1}" type="parTrans" cxnId="{740B8AA6-E6BD-4666-AEE7-B5768DAE3DE9}">
      <dgm:prSet/>
      <dgm:spPr/>
      <dgm:t>
        <a:bodyPr/>
        <a:lstStyle/>
        <a:p>
          <a:endParaRPr lang="en-US" sz="1400"/>
        </a:p>
      </dgm:t>
    </dgm:pt>
    <dgm:pt modelId="{A4A2FF89-D86A-4885-8B44-734E199A7C49}" type="sibTrans" cxnId="{740B8AA6-E6BD-4666-AEE7-B5768DAE3DE9}">
      <dgm:prSet/>
      <dgm:spPr/>
      <dgm:t>
        <a:bodyPr/>
        <a:lstStyle/>
        <a:p>
          <a:endParaRPr lang="en-US" sz="1400"/>
        </a:p>
      </dgm:t>
    </dgm:pt>
    <dgm:pt modelId="{BEF7AD47-E234-4CFD-95D8-D0A317C899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ko-KR" sz="1000"/>
            <a:t>서울시 구별 패스트푸드점 매장 개수 정보 </a:t>
          </a:r>
          <a:r>
            <a:rPr lang="en-US" sz="1000"/>
            <a:t>(</a:t>
          </a:r>
          <a:r>
            <a:rPr lang="ko-KR" sz="1000"/>
            <a:t>버거킹</a:t>
          </a:r>
          <a:r>
            <a:rPr lang="en-US" sz="1000"/>
            <a:t>, </a:t>
          </a:r>
          <a:r>
            <a:rPr lang="ko-KR" sz="1000"/>
            <a:t>맥도날드 홈페이지 크롤링</a:t>
          </a:r>
          <a:r>
            <a:rPr lang="en-US" sz="1000"/>
            <a:t>)</a:t>
          </a:r>
        </a:p>
      </dgm:t>
    </dgm:pt>
    <dgm:pt modelId="{8BAA866D-4ACE-4DE0-ACAB-AFCD21E9AD89}" type="parTrans" cxnId="{04E33EAD-B4F0-4FB3-AE46-D8B565F4199F}">
      <dgm:prSet/>
      <dgm:spPr/>
      <dgm:t>
        <a:bodyPr/>
        <a:lstStyle/>
        <a:p>
          <a:endParaRPr lang="en-US" sz="1400"/>
        </a:p>
      </dgm:t>
    </dgm:pt>
    <dgm:pt modelId="{D4E614F4-B59D-438F-BE6E-60B37F3592EF}" type="sibTrans" cxnId="{04E33EAD-B4F0-4FB3-AE46-D8B565F4199F}">
      <dgm:prSet/>
      <dgm:spPr/>
      <dgm:t>
        <a:bodyPr/>
        <a:lstStyle/>
        <a:p>
          <a:endParaRPr lang="en-US" sz="1400"/>
        </a:p>
      </dgm:t>
    </dgm:pt>
    <dgm:pt modelId="{0285280F-3E42-4FA3-B217-D4B8A3A95092}" type="pres">
      <dgm:prSet presAssocID="{09D4197C-A572-4899-84E9-35200171AE35}" presName="root" presStyleCnt="0">
        <dgm:presLayoutVars>
          <dgm:dir/>
          <dgm:resizeHandles val="exact"/>
        </dgm:presLayoutVars>
      </dgm:prSet>
      <dgm:spPr/>
    </dgm:pt>
    <dgm:pt modelId="{85D1DE1C-D82F-4FF3-A95E-63047A20CE4B}" type="pres">
      <dgm:prSet presAssocID="{362BC208-C616-4265-8BDA-47F5BB4FBB8C}" presName="compNode" presStyleCnt="0"/>
      <dgm:spPr/>
    </dgm:pt>
    <dgm:pt modelId="{3EC1EB50-627C-4E82-8FB4-2C546ADF0D01}" type="pres">
      <dgm:prSet presAssocID="{362BC208-C616-4265-8BDA-47F5BB4FBB8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4A2DEC2-85B0-4B02-BE2B-0279A12C8A08}" type="pres">
      <dgm:prSet presAssocID="{362BC208-C616-4265-8BDA-47F5BB4FBB8C}" presName="spaceRect" presStyleCnt="0"/>
      <dgm:spPr/>
    </dgm:pt>
    <dgm:pt modelId="{9B67EE2A-E615-430B-B5DA-287F1E8E653C}" type="pres">
      <dgm:prSet presAssocID="{362BC208-C616-4265-8BDA-47F5BB4FBB8C}" presName="textRect" presStyleLbl="revTx" presStyleIdx="0" presStyleCnt="6">
        <dgm:presLayoutVars>
          <dgm:chMax val="1"/>
          <dgm:chPref val="1"/>
        </dgm:presLayoutVars>
      </dgm:prSet>
      <dgm:spPr/>
    </dgm:pt>
    <dgm:pt modelId="{C5BDD724-5EB2-4A5D-B096-01F8E58C2808}" type="pres">
      <dgm:prSet presAssocID="{C2A536E5-A58E-4874-98A2-3F46D0A3FBCE}" presName="sibTrans" presStyleCnt="0"/>
      <dgm:spPr/>
    </dgm:pt>
    <dgm:pt modelId="{BCD702DB-4EB9-42FD-A00C-9F4A97D02636}" type="pres">
      <dgm:prSet presAssocID="{D0A67B2E-0E47-4E2A-A1BE-E8B0CB4C0B00}" presName="compNode" presStyleCnt="0"/>
      <dgm:spPr/>
    </dgm:pt>
    <dgm:pt modelId="{42B6DCDE-37C1-4E39-870E-D6B42D329D13}" type="pres">
      <dgm:prSet presAssocID="{D0A67B2E-0E47-4E2A-A1BE-E8B0CB4C0B0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3286585D-1ABE-462C-840C-9882CF0D5903}" type="pres">
      <dgm:prSet presAssocID="{D0A67B2E-0E47-4E2A-A1BE-E8B0CB4C0B00}" presName="spaceRect" presStyleCnt="0"/>
      <dgm:spPr/>
    </dgm:pt>
    <dgm:pt modelId="{C029655A-F6EA-458D-B014-C6A629E0CC32}" type="pres">
      <dgm:prSet presAssocID="{D0A67B2E-0E47-4E2A-A1BE-E8B0CB4C0B00}" presName="textRect" presStyleLbl="revTx" presStyleIdx="1" presStyleCnt="6">
        <dgm:presLayoutVars>
          <dgm:chMax val="1"/>
          <dgm:chPref val="1"/>
        </dgm:presLayoutVars>
      </dgm:prSet>
      <dgm:spPr/>
    </dgm:pt>
    <dgm:pt modelId="{EC857D15-535D-475A-8C44-66499D7F48B1}" type="pres">
      <dgm:prSet presAssocID="{12C35E9C-A7C6-4406-A41E-44364A7A08DA}" presName="sibTrans" presStyleCnt="0"/>
      <dgm:spPr/>
    </dgm:pt>
    <dgm:pt modelId="{D36A0E9E-7AC4-47E7-8941-5A2CD5F66DC3}" type="pres">
      <dgm:prSet presAssocID="{150BD420-FE5D-4CBC-9E38-1C4C45D6DF01}" presName="compNode" presStyleCnt="0"/>
      <dgm:spPr/>
    </dgm:pt>
    <dgm:pt modelId="{1B120AB4-D861-4578-AFE5-4F2EABC3B747}" type="pres">
      <dgm:prSet presAssocID="{150BD420-FE5D-4CBC-9E38-1C4C45D6DF0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4C98F71-672F-4CA7-B034-DD7240E2BCD1}" type="pres">
      <dgm:prSet presAssocID="{150BD420-FE5D-4CBC-9E38-1C4C45D6DF01}" presName="spaceRect" presStyleCnt="0"/>
      <dgm:spPr/>
    </dgm:pt>
    <dgm:pt modelId="{BBB39465-1B51-4CCA-A74A-9EC0DB8815F3}" type="pres">
      <dgm:prSet presAssocID="{150BD420-FE5D-4CBC-9E38-1C4C45D6DF01}" presName="textRect" presStyleLbl="revTx" presStyleIdx="2" presStyleCnt="6">
        <dgm:presLayoutVars>
          <dgm:chMax val="1"/>
          <dgm:chPref val="1"/>
        </dgm:presLayoutVars>
      </dgm:prSet>
      <dgm:spPr/>
    </dgm:pt>
    <dgm:pt modelId="{A3CD68F9-58C0-4EAD-9062-028042813728}" type="pres">
      <dgm:prSet presAssocID="{023CE606-11EE-4D3D-8021-A52DF323F78F}" presName="sibTrans" presStyleCnt="0"/>
      <dgm:spPr/>
    </dgm:pt>
    <dgm:pt modelId="{7B86CD05-4660-4D76-8054-49B1E6D5F3F3}" type="pres">
      <dgm:prSet presAssocID="{236A48C3-C7F4-49BC-8B5B-39E344FB24EE}" presName="compNode" presStyleCnt="0"/>
      <dgm:spPr/>
    </dgm:pt>
    <dgm:pt modelId="{27D7B66D-4FA3-4582-8B63-7A7EDABC2709}" type="pres">
      <dgm:prSet presAssocID="{236A48C3-C7F4-49BC-8B5B-39E344FB24E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화장품"/>
        </a:ext>
      </dgm:extLst>
    </dgm:pt>
    <dgm:pt modelId="{1EFC9D04-362A-4222-9788-49C9D4D7AE38}" type="pres">
      <dgm:prSet presAssocID="{236A48C3-C7F4-49BC-8B5B-39E344FB24EE}" presName="spaceRect" presStyleCnt="0"/>
      <dgm:spPr/>
    </dgm:pt>
    <dgm:pt modelId="{63B1F192-C30C-4181-B6E2-E0395D9BBD13}" type="pres">
      <dgm:prSet presAssocID="{236A48C3-C7F4-49BC-8B5B-39E344FB24EE}" presName="textRect" presStyleLbl="revTx" presStyleIdx="3" presStyleCnt="6">
        <dgm:presLayoutVars>
          <dgm:chMax val="1"/>
          <dgm:chPref val="1"/>
        </dgm:presLayoutVars>
      </dgm:prSet>
      <dgm:spPr/>
    </dgm:pt>
    <dgm:pt modelId="{4DC558F2-953C-42F5-A9F7-85CF615C9341}" type="pres">
      <dgm:prSet presAssocID="{FAC413AB-5F94-4772-85E4-38CBF77FD605}" presName="sibTrans" presStyleCnt="0"/>
      <dgm:spPr/>
    </dgm:pt>
    <dgm:pt modelId="{45CE50DA-9E8D-4146-AF24-B6496B240AD1}" type="pres">
      <dgm:prSet presAssocID="{EFF3ACBA-1915-4BBF-B401-7816770C5BA6}" presName="compNode" presStyleCnt="0"/>
      <dgm:spPr/>
    </dgm:pt>
    <dgm:pt modelId="{D84C3181-523A-4BD4-862A-8942DC34E67D}" type="pres">
      <dgm:prSet presAssocID="{EFF3ACBA-1915-4BBF-B401-7816770C5B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커피"/>
        </a:ext>
      </dgm:extLst>
    </dgm:pt>
    <dgm:pt modelId="{7CEF78B2-779C-4424-B3E4-E61E994761DD}" type="pres">
      <dgm:prSet presAssocID="{EFF3ACBA-1915-4BBF-B401-7816770C5BA6}" presName="spaceRect" presStyleCnt="0"/>
      <dgm:spPr/>
    </dgm:pt>
    <dgm:pt modelId="{12F88C2F-8AB6-4589-A92C-9FC4A88FAFDC}" type="pres">
      <dgm:prSet presAssocID="{EFF3ACBA-1915-4BBF-B401-7816770C5BA6}" presName="textRect" presStyleLbl="revTx" presStyleIdx="4" presStyleCnt="6">
        <dgm:presLayoutVars>
          <dgm:chMax val="1"/>
          <dgm:chPref val="1"/>
        </dgm:presLayoutVars>
      </dgm:prSet>
      <dgm:spPr/>
    </dgm:pt>
    <dgm:pt modelId="{FB836575-FAD6-4565-AC6C-087024A5B055}" type="pres">
      <dgm:prSet presAssocID="{A4A2FF89-D86A-4885-8B44-734E199A7C49}" presName="sibTrans" presStyleCnt="0"/>
      <dgm:spPr/>
    </dgm:pt>
    <dgm:pt modelId="{A7893275-5D8C-43F7-95B4-095498CE7711}" type="pres">
      <dgm:prSet presAssocID="{BEF7AD47-E234-4CFD-95D8-D0A317C8999A}" presName="compNode" presStyleCnt="0"/>
      <dgm:spPr/>
    </dgm:pt>
    <dgm:pt modelId="{6DAC80BA-8807-4283-86E0-65B8C07678E2}" type="pres">
      <dgm:prSet presAssocID="{BEF7AD47-E234-4CFD-95D8-D0A317C8999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햄버거와 음료수"/>
        </a:ext>
      </dgm:extLst>
    </dgm:pt>
    <dgm:pt modelId="{EFA2871A-4DC4-47C4-A12A-7A97132AB2B6}" type="pres">
      <dgm:prSet presAssocID="{BEF7AD47-E234-4CFD-95D8-D0A317C8999A}" presName="spaceRect" presStyleCnt="0"/>
      <dgm:spPr/>
    </dgm:pt>
    <dgm:pt modelId="{C71D9373-1D42-4C4D-8DE1-235A6B770921}" type="pres">
      <dgm:prSet presAssocID="{BEF7AD47-E234-4CFD-95D8-D0A317C8999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FC44A11-88F5-4925-B2A7-0E1545D9AACA}" type="presOf" srcId="{EFF3ACBA-1915-4BBF-B401-7816770C5BA6}" destId="{12F88C2F-8AB6-4589-A92C-9FC4A88FAFDC}" srcOrd="0" destOrd="0" presId="urn:microsoft.com/office/officeart/2018/2/layout/IconLabelList"/>
    <dgm:cxn modelId="{99166E21-8586-42BA-A779-6FF326553485}" srcId="{09D4197C-A572-4899-84E9-35200171AE35}" destId="{362BC208-C616-4265-8BDA-47F5BB4FBB8C}" srcOrd="0" destOrd="0" parTransId="{1555991C-123A-46AA-94AE-4173F6B336A7}" sibTransId="{C2A536E5-A58E-4874-98A2-3F46D0A3FBCE}"/>
    <dgm:cxn modelId="{1F50D834-3022-4891-8C56-3AA8219B42DC}" type="presOf" srcId="{236A48C3-C7F4-49BC-8B5B-39E344FB24EE}" destId="{63B1F192-C30C-4181-B6E2-E0395D9BBD13}" srcOrd="0" destOrd="0" presId="urn:microsoft.com/office/officeart/2018/2/layout/IconLabelList"/>
    <dgm:cxn modelId="{64F7E434-23EF-4FB7-B9F3-17FCA19B458E}" srcId="{09D4197C-A572-4899-84E9-35200171AE35}" destId="{D0A67B2E-0E47-4E2A-A1BE-E8B0CB4C0B00}" srcOrd="1" destOrd="0" parTransId="{43BFB7D5-B8E6-4F75-A84A-5798F7AFBC30}" sibTransId="{12C35E9C-A7C6-4406-A41E-44364A7A08DA}"/>
    <dgm:cxn modelId="{018E7E35-FADA-4C0C-A695-B1EEECC86AF5}" type="presOf" srcId="{09D4197C-A572-4899-84E9-35200171AE35}" destId="{0285280F-3E42-4FA3-B217-D4B8A3A95092}" srcOrd="0" destOrd="0" presId="urn:microsoft.com/office/officeart/2018/2/layout/IconLabelList"/>
    <dgm:cxn modelId="{DAFF866B-F311-4AA3-BFFA-1B070AD83144}" type="presOf" srcId="{150BD420-FE5D-4CBC-9E38-1C4C45D6DF01}" destId="{BBB39465-1B51-4CCA-A74A-9EC0DB8815F3}" srcOrd="0" destOrd="0" presId="urn:microsoft.com/office/officeart/2018/2/layout/IconLabelList"/>
    <dgm:cxn modelId="{28AEF24E-6679-4F18-8B89-FA831B03FB35}" srcId="{09D4197C-A572-4899-84E9-35200171AE35}" destId="{150BD420-FE5D-4CBC-9E38-1C4C45D6DF01}" srcOrd="2" destOrd="0" parTransId="{3EEB96EB-F109-4BBF-A419-0A79330F8250}" sibTransId="{023CE606-11EE-4D3D-8021-A52DF323F78F}"/>
    <dgm:cxn modelId="{740B8AA6-E6BD-4666-AEE7-B5768DAE3DE9}" srcId="{09D4197C-A572-4899-84E9-35200171AE35}" destId="{EFF3ACBA-1915-4BBF-B401-7816770C5BA6}" srcOrd="4" destOrd="0" parTransId="{26C8BEE7-69F3-4130-9DB0-84BB543886C1}" sibTransId="{A4A2FF89-D86A-4885-8B44-734E199A7C49}"/>
    <dgm:cxn modelId="{04E33EAD-B4F0-4FB3-AE46-D8B565F4199F}" srcId="{09D4197C-A572-4899-84E9-35200171AE35}" destId="{BEF7AD47-E234-4CFD-95D8-D0A317C8999A}" srcOrd="5" destOrd="0" parTransId="{8BAA866D-4ACE-4DE0-ACAB-AFCD21E9AD89}" sibTransId="{D4E614F4-B59D-438F-BE6E-60B37F3592EF}"/>
    <dgm:cxn modelId="{002D38B5-1653-4788-90A2-8FEC17AD6A3B}" type="presOf" srcId="{D0A67B2E-0E47-4E2A-A1BE-E8B0CB4C0B00}" destId="{C029655A-F6EA-458D-B014-C6A629E0CC32}" srcOrd="0" destOrd="0" presId="urn:microsoft.com/office/officeart/2018/2/layout/IconLabelList"/>
    <dgm:cxn modelId="{7F2F69DB-7C9C-431C-A75E-09594A4A435D}" type="presOf" srcId="{BEF7AD47-E234-4CFD-95D8-D0A317C8999A}" destId="{C71D9373-1D42-4C4D-8DE1-235A6B770921}" srcOrd="0" destOrd="0" presId="urn:microsoft.com/office/officeart/2018/2/layout/IconLabelList"/>
    <dgm:cxn modelId="{E3F9D3E2-9294-40D0-BDD1-C295E691A631}" srcId="{09D4197C-A572-4899-84E9-35200171AE35}" destId="{236A48C3-C7F4-49BC-8B5B-39E344FB24EE}" srcOrd="3" destOrd="0" parTransId="{243EA35C-3229-46B9-B06E-42B53CF65BF1}" sibTransId="{FAC413AB-5F94-4772-85E4-38CBF77FD605}"/>
    <dgm:cxn modelId="{6B74EFF5-7A8D-4CAD-AB06-6B3BB87CBE10}" type="presOf" srcId="{362BC208-C616-4265-8BDA-47F5BB4FBB8C}" destId="{9B67EE2A-E615-430B-B5DA-287F1E8E653C}" srcOrd="0" destOrd="0" presId="urn:microsoft.com/office/officeart/2018/2/layout/IconLabelList"/>
    <dgm:cxn modelId="{DF870F14-0010-437D-81C0-283E8AD33EF2}" type="presParOf" srcId="{0285280F-3E42-4FA3-B217-D4B8A3A95092}" destId="{85D1DE1C-D82F-4FF3-A95E-63047A20CE4B}" srcOrd="0" destOrd="0" presId="urn:microsoft.com/office/officeart/2018/2/layout/IconLabelList"/>
    <dgm:cxn modelId="{2D203A5C-2F29-4A0B-BBDE-FA4928D09335}" type="presParOf" srcId="{85D1DE1C-D82F-4FF3-A95E-63047A20CE4B}" destId="{3EC1EB50-627C-4E82-8FB4-2C546ADF0D01}" srcOrd="0" destOrd="0" presId="urn:microsoft.com/office/officeart/2018/2/layout/IconLabelList"/>
    <dgm:cxn modelId="{C94AE1C0-34B1-49D3-A455-336E5A9CA37B}" type="presParOf" srcId="{85D1DE1C-D82F-4FF3-A95E-63047A20CE4B}" destId="{E4A2DEC2-85B0-4B02-BE2B-0279A12C8A08}" srcOrd="1" destOrd="0" presId="urn:microsoft.com/office/officeart/2018/2/layout/IconLabelList"/>
    <dgm:cxn modelId="{8845B76F-97BA-4CC0-B637-F554202EE5DC}" type="presParOf" srcId="{85D1DE1C-D82F-4FF3-A95E-63047A20CE4B}" destId="{9B67EE2A-E615-430B-B5DA-287F1E8E653C}" srcOrd="2" destOrd="0" presId="urn:microsoft.com/office/officeart/2018/2/layout/IconLabelList"/>
    <dgm:cxn modelId="{1AA99D4B-F93D-4083-8663-255D37B1D8C7}" type="presParOf" srcId="{0285280F-3E42-4FA3-B217-D4B8A3A95092}" destId="{C5BDD724-5EB2-4A5D-B096-01F8E58C2808}" srcOrd="1" destOrd="0" presId="urn:microsoft.com/office/officeart/2018/2/layout/IconLabelList"/>
    <dgm:cxn modelId="{7B25F5ED-8B71-4E98-AD5D-F46BFC36E12E}" type="presParOf" srcId="{0285280F-3E42-4FA3-B217-D4B8A3A95092}" destId="{BCD702DB-4EB9-42FD-A00C-9F4A97D02636}" srcOrd="2" destOrd="0" presId="urn:microsoft.com/office/officeart/2018/2/layout/IconLabelList"/>
    <dgm:cxn modelId="{33F5D6DB-F577-4801-B37D-00060D05E9F5}" type="presParOf" srcId="{BCD702DB-4EB9-42FD-A00C-9F4A97D02636}" destId="{42B6DCDE-37C1-4E39-870E-D6B42D329D13}" srcOrd="0" destOrd="0" presId="urn:microsoft.com/office/officeart/2018/2/layout/IconLabelList"/>
    <dgm:cxn modelId="{974107EC-86A0-48B5-9AFF-4922358B20DC}" type="presParOf" srcId="{BCD702DB-4EB9-42FD-A00C-9F4A97D02636}" destId="{3286585D-1ABE-462C-840C-9882CF0D5903}" srcOrd="1" destOrd="0" presId="urn:microsoft.com/office/officeart/2018/2/layout/IconLabelList"/>
    <dgm:cxn modelId="{F1BB34F6-71CC-4AF7-8CAA-20B0AA64E486}" type="presParOf" srcId="{BCD702DB-4EB9-42FD-A00C-9F4A97D02636}" destId="{C029655A-F6EA-458D-B014-C6A629E0CC32}" srcOrd="2" destOrd="0" presId="urn:microsoft.com/office/officeart/2018/2/layout/IconLabelList"/>
    <dgm:cxn modelId="{0C6B75B3-5988-4AF2-8CBE-A646118F9F12}" type="presParOf" srcId="{0285280F-3E42-4FA3-B217-D4B8A3A95092}" destId="{EC857D15-535D-475A-8C44-66499D7F48B1}" srcOrd="3" destOrd="0" presId="urn:microsoft.com/office/officeart/2018/2/layout/IconLabelList"/>
    <dgm:cxn modelId="{12236BD0-094A-4693-8F6F-F2B693A1CD28}" type="presParOf" srcId="{0285280F-3E42-4FA3-B217-D4B8A3A95092}" destId="{D36A0E9E-7AC4-47E7-8941-5A2CD5F66DC3}" srcOrd="4" destOrd="0" presId="urn:microsoft.com/office/officeart/2018/2/layout/IconLabelList"/>
    <dgm:cxn modelId="{3009577B-F204-4D3E-AB3B-DA4B832624CC}" type="presParOf" srcId="{D36A0E9E-7AC4-47E7-8941-5A2CD5F66DC3}" destId="{1B120AB4-D861-4578-AFE5-4F2EABC3B747}" srcOrd="0" destOrd="0" presId="urn:microsoft.com/office/officeart/2018/2/layout/IconLabelList"/>
    <dgm:cxn modelId="{8600A3D2-EBB8-48F3-89BE-E0B805EF67ED}" type="presParOf" srcId="{D36A0E9E-7AC4-47E7-8941-5A2CD5F66DC3}" destId="{E4C98F71-672F-4CA7-B034-DD7240E2BCD1}" srcOrd="1" destOrd="0" presId="urn:microsoft.com/office/officeart/2018/2/layout/IconLabelList"/>
    <dgm:cxn modelId="{11C0BCD7-2D25-46D4-85B7-4B92F1F961D6}" type="presParOf" srcId="{D36A0E9E-7AC4-47E7-8941-5A2CD5F66DC3}" destId="{BBB39465-1B51-4CCA-A74A-9EC0DB8815F3}" srcOrd="2" destOrd="0" presId="urn:microsoft.com/office/officeart/2018/2/layout/IconLabelList"/>
    <dgm:cxn modelId="{E662BFAD-BF3F-4D68-AA81-620A81EC26BA}" type="presParOf" srcId="{0285280F-3E42-4FA3-B217-D4B8A3A95092}" destId="{A3CD68F9-58C0-4EAD-9062-028042813728}" srcOrd="5" destOrd="0" presId="urn:microsoft.com/office/officeart/2018/2/layout/IconLabelList"/>
    <dgm:cxn modelId="{559BA01D-0978-40BE-8C4B-5D7D60A84C51}" type="presParOf" srcId="{0285280F-3E42-4FA3-B217-D4B8A3A95092}" destId="{7B86CD05-4660-4D76-8054-49B1E6D5F3F3}" srcOrd="6" destOrd="0" presId="urn:microsoft.com/office/officeart/2018/2/layout/IconLabelList"/>
    <dgm:cxn modelId="{B2DED1BD-43A6-41E6-B023-7C8AC049A780}" type="presParOf" srcId="{7B86CD05-4660-4D76-8054-49B1E6D5F3F3}" destId="{27D7B66D-4FA3-4582-8B63-7A7EDABC2709}" srcOrd="0" destOrd="0" presId="urn:microsoft.com/office/officeart/2018/2/layout/IconLabelList"/>
    <dgm:cxn modelId="{0A86467B-C668-4CAA-B161-7E5A3C3200D9}" type="presParOf" srcId="{7B86CD05-4660-4D76-8054-49B1E6D5F3F3}" destId="{1EFC9D04-362A-4222-9788-49C9D4D7AE38}" srcOrd="1" destOrd="0" presId="urn:microsoft.com/office/officeart/2018/2/layout/IconLabelList"/>
    <dgm:cxn modelId="{504B9BD0-5FF3-407C-ABC6-6F8BA7AC7D62}" type="presParOf" srcId="{7B86CD05-4660-4D76-8054-49B1E6D5F3F3}" destId="{63B1F192-C30C-4181-B6E2-E0395D9BBD13}" srcOrd="2" destOrd="0" presId="urn:microsoft.com/office/officeart/2018/2/layout/IconLabelList"/>
    <dgm:cxn modelId="{112DEE0F-0712-4534-B46B-9F61A8A55DB5}" type="presParOf" srcId="{0285280F-3E42-4FA3-B217-D4B8A3A95092}" destId="{4DC558F2-953C-42F5-A9F7-85CF615C9341}" srcOrd="7" destOrd="0" presId="urn:microsoft.com/office/officeart/2018/2/layout/IconLabelList"/>
    <dgm:cxn modelId="{048ACB16-2CAF-4A71-B22A-473BC4E04453}" type="presParOf" srcId="{0285280F-3E42-4FA3-B217-D4B8A3A95092}" destId="{45CE50DA-9E8D-4146-AF24-B6496B240AD1}" srcOrd="8" destOrd="0" presId="urn:microsoft.com/office/officeart/2018/2/layout/IconLabelList"/>
    <dgm:cxn modelId="{EE5670C8-9469-466F-97CB-2D4423674561}" type="presParOf" srcId="{45CE50DA-9E8D-4146-AF24-B6496B240AD1}" destId="{D84C3181-523A-4BD4-862A-8942DC34E67D}" srcOrd="0" destOrd="0" presId="urn:microsoft.com/office/officeart/2018/2/layout/IconLabelList"/>
    <dgm:cxn modelId="{6757290E-BDB4-403E-AECE-03C5C6B3A4E4}" type="presParOf" srcId="{45CE50DA-9E8D-4146-AF24-B6496B240AD1}" destId="{7CEF78B2-779C-4424-B3E4-E61E994761DD}" srcOrd="1" destOrd="0" presId="urn:microsoft.com/office/officeart/2018/2/layout/IconLabelList"/>
    <dgm:cxn modelId="{07544FB7-72E4-4B02-8314-C2EAA1F5BE7A}" type="presParOf" srcId="{45CE50DA-9E8D-4146-AF24-B6496B240AD1}" destId="{12F88C2F-8AB6-4589-A92C-9FC4A88FAFDC}" srcOrd="2" destOrd="0" presId="urn:microsoft.com/office/officeart/2018/2/layout/IconLabelList"/>
    <dgm:cxn modelId="{77853085-C6E1-45D7-B00D-D776A336CB56}" type="presParOf" srcId="{0285280F-3E42-4FA3-B217-D4B8A3A95092}" destId="{FB836575-FAD6-4565-AC6C-087024A5B055}" srcOrd="9" destOrd="0" presId="urn:microsoft.com/office/officeart/2018/2/layout/IconLabelList"/>
    <dgm:cxn modelId="{50BFA923-86F6-4E26-891B-250F9AC3C64B}" type="presParOf" srcId="{0285280F-3E42-4FA3-B217-D4B8A3A95092}" destId="{A7893275-5D8C-43F7-95B4-095498CE7711}" srcOrd="10" destOrd="0" presId="urn:microsoft.com/office/officeart/2018/2/layout/IconLabelList"/>
    <dgm:cxn modelId="{72873DC5-9594-4D27-AB43-3ECEDA220134}" type="presParOf" srcId="{A7893275-5D8C-43F7-95B4-095498CE7711}" destId="{6DAC80BA-8807-4283-86E0-65B8C07678E2}" srcOrd="0" destOrd="0" presId="urn:microsoft.com/office/officeart/2018/2/layout/IconLabelList"/>
    <dgm:cxn modelId="{204B32BB-4905-418B-804A-4B34A85CC73B}" type="presParOf" srcId="{A7893275-5D8C-43F7-95B4-095498CE7711}" destId="{EFA2871A-4DC4-47C4-A12A-7A97132AB2B6}" srcOrd="1" destOrd="0" presId="urn:microsoft.com/office/officeart/2018/2/layout/IconLabelList"/>
    <dgm:cxn modelId="{9D64468B-D50F-4870-9DC8-5218464BB91D}" type="presParOf" srcId="{A7893275-5D8C-43F7-95B4-095498CE7711}" destId="{C71D9373-1D42-4C4D-8DE1-235A6B7709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CCF2B-3553-4E15-8005-96A1199ACDE0}">
      <dsp:nvSpPr>
        <dsp:cNvPr id="0" name=""/>
        <dsp:cNvSpPr/>
      </dsp:nvSpPr>
      <dsp:spPr>
        <a:xfrm>
          <a:off x="0" y="650"/>
          <a:ext cx="61867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E95BD-2BFC-4543-9FE5-148B34F67771}">
      <dsp:nvSpPr>
        <dsp:cNvPr id="0" name=""/>
        <dsp:cNvSpPr/>
      </dsp:nvSpPr>
      <dsp:spPr>
        <a:xfrm>
          <a:off x="0" y="650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1. </a:t>
          </a:r>
          <a:r>
            <a:rPr lang="ko-KR" sz="1900" b="1" kern="1200" dirty="0"/>
            <a:t>프로젝트 개요</a:t>
          </a:r>
          <a:endParaRPr lang="en-US" sz="1900" kern="1200" dirty="0"/>
        </a:p>
      </dsp:txBody>
      <dsp:txXfrm>
        <a:off x="0" y="650"/>
        <a:ext cx="6186768" cy="532793"/>
      </dsp:txXfrm>
    </dsp:sp>
    <dsp:sp modelId="{D5B6CB0D-D211-4ADB-BDD2-A5B6AC40AD8B}">
      <dsp:nvSpPr>
        <dsp:cNvPr id="0" name=""/>
        <dsp:cNvSpPr/>
      </dsp:nvSpPr>
      <dsp:spPr>
        <a:xfrm>
          <a:off x="0" y="533444"/>
          <a:ext cx="6186768" cy="0"/>
        </a:xfrm>
        <a:prstGeom prst="line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accent2">
              <a:hueOff val="-161707"/>
              <a:satOff val="-9325"/>
              <a:lumOff val="9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434F4-23CB-41F9-8D79-54DD2982982C}">
      <dsp:nvSpPr>
        <dsp:cNvPr id="0" name=""/>
        <dsp:cNvSpPr/>
      </dsp:nvSpPr>
      <dsp:spPr>
        <a:xfrm>
          <a:off x="0" y="533444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1-1 </a:t>
          </a:r>
          <a:r>
            <a:rPr lang="ko-KR" sz="1900" kern="1200" dirty="0"/>
            <a:t>프로젝트 기획 배경 및 목표</a:t>
          </a:r>
          <a:endParaRPr lang="en-US" sz="1900" kern="1200" dirty="0"/>
        </a:p>
      </dsp:txBody>
      <dsp:txXfrm>
        <a:off x="0" y="533444"/>
        <a:ext cx="6186768" cy="532793"/>
      </dsp:txXfrm>
    </dsp:sp>
    <dsp:sp modelId="{EBDCE391-AD53-4F2E-A176-ADDB2F7F29CC}">
      <dsp:nvSpPr>
        <dsp:cNvPr id="0" name=""/>
        <dsp:cNvSpPr/>
      </dsp:nvSpPr>
      <dsp:spPr>
        <a:xfrm>
          <a:off x="0" y="1066237"/>
          <a:ext cx="6186768" cy="0"/>
        </a:xfrm>
        <a:prstGeom prst="line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accent2">
              <a:hueOff val="-323414"/>
              <a:satOff val="-18651"/>
              <a:lumOff val="19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69D84-B0FE-4CB7-9661-9D537DBBAE51}">
      <dsp:nvSpPr>
        <dsp:cNvPr id="0" name=""/>
        <dsp:cNvSpPr/>
      </dsp:nvSpPr>
      <dsp:spPr>
        <a:xfrm>
          <a:off x="0" y="1066237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1-2 </a:t>
          </a:r>
          <a:r>
            <a:rPr lang="ko-KR" sz="1900" kern="1200" dirty="0"/>
            <a:t>구성원 및 역할</a:t>
          </a:r>
          <a:endParaRPr lang="en-US" sz="1900" kern="1200" dirty="0"/>
        </a:p>
      </dsp:txBody>
      <dsp:txXfrm>
        <a:off x="0" y="1066237"/>
        <a:ext cx="6186768" cy="532793"/>
      </dsp:txXfrm>
    </dsp:sp>
    <dsp:sp modelId="{D9DEC336-946F-4484-AA01-077AE65EA41F}">
      <dsp:nvSpPr>
        <dsp:cNvPr id="0" name=""/>
        <dsp:cNvSpPr/>
      </dsp:nvSpPr>
      <dsp:spPr>
        <a:xfrm>
          <a:off x="0" y="1599031"/>
          <a:ext cx="6186768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6BB5C-F71D-4164-802A-0EE2D9E147D6}">
      <dsp:nvSpPr>
        <dsp:cNvPr id="0" name=""/>
        <dsp:cNvSpPr/>
      </dsp:nvSpPr>
      <dsp:spPr>
        <a:xfrm>
          <a:off x="0" y="1599031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2. </a:t>
          </a:r>
          <a:r>
            <a:rPr lang="ko-KR" sz="1900" b="1" kern="1200" dirty="0"/>
            <a:t>프로젝트 결과</a:t>
          </a:r>
          <a:endParaRPr lang="en-US" sz="1900" kern="1200" dirty="0"/>
        </a:p>
      </dsp:txBody>
      <dsp:txXfrm>
        <a:off x="0" y="1599031"/>
        <a:ext cx="6186768" cy="532793"/>
      </dsp:txXfrm>
    </dsp:sp>
    <dsp:sp modelId="{583D0FA4-3B95-4924-AE0B-0959A5C9AEA0}">
      <dsp:nvSpPr>
        <dsp:cNvPr id="0" name=""/>
        <dsp:cNvSpPr/>
      </dsp:nvSpPr>
      <dsp:spPr>
        <a:xfrm>
          <a:off x="0" y="2131825"/>
          <a:ext cx="6186768" cy="0"/>
        </a:xfrm>
        <a:prstGeom prst="line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accent2">
              <a:hueOff val="-646828"/>
              <a:satOff val="-37301"/>
              <a:lumOff val="38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6F954-48E8-4CED-93F9-D5987529242F}">
      <dsp:nvSpPr>
        <dsp:cNvPr id="0" name=""/>
        <dsp:cNvSpPr/>
      </dsp:nvSpPr>
      <dsp:spPr>
        <a:xfrm>
          <a:off x="0" y="2131825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2-1 </a:t>
          </a:r>
          <a:r>
            <a:rPr lang="ko-KR" sz="1900" kern="1200" dirty="0"/>
            <a:t>데이터 수집</a:t>
          </a:r>
          <a:endParaRPr lang="en-US" sz="1900" kern="1200" dirty="0"/>
        </a:p>
      </dsp:txBody>
      <dsp:txXfrm>
        <a:off x="0" y="2131825"/>
        <a:ext cx="6186768" cy="532793"/>
      </dsp:txXfrm>
    </dsp:sp>
    <dsp:sp modelId="{9B472550-1BA7-4E3A-9867-F6D50BA3F87A}">
      <dsp:nvSpPr>
        <dsp:cNvPr id="0" name=""/>
        <dsp:cNvSpPr/>
      </dsp:nvSpPr>
      <dsp:spPr>
        <a:xfrm>
          <a:off x="0" y="2664618"/>
          <a:ext cx="6186768" cy="0"/>
        </a:xfrm>
        <a:prstGeom prst="line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accent2">
              <a:hueOff val="-808535"/>
              <a:satOff val="-46627"/>
              <a:lumOff val="47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C6B87-2DA5-430D-AC89-F9EC80A4AD7C}">
      <dsp:nvSpPr>
        <dsp:cNvPr id="0" name=""/>
        <dsp:cNvSpPr/>
      </dsp:nvSpPr>
      <dsp:spPr>
        <a:xfrm>
          <a:off x="0" y="2664619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2-2 </a:t>
          </a:r>
          <a:r>
            <a:rPr lang="ko-KR" sz="1900" kern="1200" dirty="0"/>
            <a:t>데이터 분석</a:t>
          </a:r>
          <a:endParaRPr lang="en-US" sz="1900" kern="1200" dirty="0"/>
        </a:p>
      </dsp:txBody>
      <dsp:txXfrm>
        <a:off x="0" y="2664619"/>
        <a:ext cx="6186768" cy="532793"/>
      </dsp:txXfrm>
    </dsp:sp>
    <dsp:sp modelId="{2898B1E3-36A8-4E57-A043-041415A1ED18}">
      <dsp:nvSpPr>
        <dsp:cNvPr id="0" name=""/>
        <dsp:cNvSpPr/>
      </dsp:nvSpPr>
      <dsp:spPr>
        <a:xfrm>
          <a:off x="0" y="3197412"/>
          <a:ext cx="6186768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3ED9C-42EB-418C-86FF-1E1F4088AAB6}">
      <dsp:nvSpPr>
        <dsp:cNvPr id="0" name=""/>
        <dsp:cNvSpPr/>
      </dsp:nvSpPr>
      <dsp:spPr>
        <a:xfrm>
          <a:off x="0" y="3197412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2-3 </a:t>
          </a:r>
          <a:r>
            <a:rPr lang="ko-KR" sz="1900" kern="1200" dirty="0"/>
            <a:t>데이터 분석 결과</a:t>
          </a:r>
          <a:endParaRPr lang="en-US" sz="1900" kern="1200" dirty="0"/>
        </a:p>
      </dsp:txBody>
      <dsp:txXfrm>
        <a:off x="0" y="3197412"/>
        <a:ext cx="6186768" cy="532793"/>
      </dsp:txXfrm>
    </dsp:sp>
    <dsp:sp modelId="{1CD8AE6A-38EF-4359-9631-12AD3002ED6D}">
      <dsp:nvSpPr>
        <dsp:cNvPr id="0" name=""/>
        <dsp:cNvSpPr/>
      </dsp:nvSpPr>
      <dsp:spPr>
        <a:xfrm>
          <a:off x="0" y="3730206"/>
          <a:ext cx="6186768" cy="0"/>
        </a:xfrm>
        <a:prstGeom prst="line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accent2">
              <a:hueOff val="-1131949"/>
              <a:satOff val="-65277"/>
              <a:lumOff val="67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8B471-1C1E-463F-8BF1-62A845FAEF8F}">
      <dsp:nvSpPr>
        <dsp:cNvPr id="0" name=""/>
        <dsp:cNvSpPr/>
      </dsp:nvSpPr>
      <dsp:spPr>
        <a:xfrm>
          <a:off x="0" y="3737692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3. </a:t>
          </a:r>
          <a:r>
            <a:rPr lang="ko-KR" sz="1900" b="1" kern="1200" dirty="0"/>
            <a:t>기대 효과</a:t>
          </a:r>
          <a:r>
            <a:rPr lang="en-US" sz="1900" b="1" kern="1200" dirty="0"/>
            <a:t> </a:t>
          </a:r>
          <a:endParaRPr lang="en-US" sz="1900" kern="1200" dirty="0"/>
        </a:p>
      </dsp:txBody>
      <dsp:txXfrm>
        <a:off x="0" y="3737692"/>
        <a:ext cx="6186768" cy="532793"/>
      </dsp:txXfrm>
    </dsp:sp>
    <dsp:sp modelId="{5BBFC9A8-137E-41FA-A8D1-4D983FBB8B62}">
      <dsp:nvSpPr>
        <dsp:cNvPr id="0" name=""/>
        <dsp:cNvSpPr/>
      </dsp:nvSpPr>
      <dsp:spPr>
        <a:xfrm>
          <a:off x="0" y="4263000"/>
          <a:ext cx="6186768" cy="0"/>
        </a:xfrm>
        <a:prstGeom prst="line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accent2">
              <a:hueOff val="-1293656"/>
              <a:satOff val="-74603"/>
              <a:lumOff val="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FD5C6-5A50-426B-8F08-34FE38D357E1}">
      <dsp:nvSpPr>
        <dsp:cNvPr id="0" name=""/>
        <dsp:cNvSpPr/>
      </dsp:nvSpPr>
      <dsp:spPr>
        <a:xfrm>
          <a:off x="0" y="4263000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3-1 </a:t>
          </a:r>
          <a:r>
            <a:rPr lang="ko-KR" altLang="en-US" sz="1900" kern="1200" dirty="0"/>
            <a:t>향후 개선사항 및 기대효과</a:t>
          </a:r>
          <a:endParaRPr lang="en-US" sz="1900" kern="1200" dirty="0"/>
        </a:p>
      </dsp:txBody>
      <dsp:txXfrm>
        <a:off x="0" y="4263000"/>
        <a:ext cx="6186768" cy="532793"/>
      </dsp:txXfrm>
    </dsp:sp>
    <dsp:sp modelId="{6E71CA76-CFA2-4B2E-86A3-E80838945442}">
      <dsp:nvSpPr>
        <dsp:cNvPr id="0" name=""/>
        <dsp:cNvSpPr/>
      </dsp:nvSpPr>
      <dsp:spPr>
        <a:xfrm>
          <a:off x="0" y="4795793"/>
          <a:ext cx="6186768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DA5F9-DC68-48E1-A943-93B129300012}">
      <dsp:nvSpPr>
        <dsp:cNvPr id="0" name=""/>
        <dsp:cNvSpPr/>
      </dsp:nvSpPr>
      <dsp:spPr>
        <a:xfrm>
          <a:off x="0" y="4795793"/>
          <a:ext cx="6186768" cy="532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4. </a:t>
          </a:r>
          <a:r>
            <a:rPr lang="ko-KR" altLang="en-US" sz="1900" b="1" kern="1200" dirty="0"/>
            <a:t>개발 후기</a:t>
          </a:r>
          <a:endParaRPr lang="en-US" sz="1900" b="1" kern="1200" dirty="0"/>
        </a:p>
      </dsp:txBody>
      <dsp:txXfrm>
        <a:off x="0" y="4795793"/>
        <a:ext cx="6186768" cy="532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1EB50-627C-4E82-8FB4-2C546ADF0D01}">
      <dsp:nvSpPr>
        <dsp:cNvPr id="0" name=""/>
        <dsp:cNvSpPr/>
      </dsp:nvSpPr>
      <dsp:spPr>
        <a:xfrm>
          <a:off x="819790" y="738499"/>
          <a:ext cx="885199" cy="885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7EE2A-E615-430B-B5DA-287F1E8E653C}">
      <dsp:nvSpPr>
        <dsp:cNvPr id="0" name=""/>
        <dsp:cNvSpPr/>
      </dsp:nvSpPr>
      <dsp:spPr>
        <a:xfrm>
          <a:off x="278835" y="1976824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 dirty="0"/>
            <a:t>서울시 주민등록인구 구별 통계</a:t>
          </a:r>
          <a:r>
            <a:rPr lang="en-US" sz="1000" kern="1200" dirty="0"/>
            <a:t> (txt</a:t>
          </a:r>
          <a:r>
            <a:rPr lang="ko-KR" sz="1000" kern="1200" dirty="0"/>
            <a:t> 파일 다운로드</a:t>
          </a:r>
          <a:r>
            <a:rPr lang="en-US" sz="1000" kern="1200" dirty="0"/>
            <a:t>)</a:t>
          </a:r>
        </a:p>
      </dsp:txBody>
      <dsp:txXfrm>
        <a:off x="278835" y="1976824"/>
        <a:ext cx="1967108" cy="720000"/>
      </dsp:txXfrm>
    </dsp:sp>
    <dsp:sp modelId="{42B6DCDE-37C1-4E39-870E-D6B42D329D13}">
      <dsp:nvSpPr>
        <dsp:cNvPr id="0" name=""/>
        <dsp:cNvSpPr/>
      </dsp:nvSpPr>
      <dsp:spPr>
        <a:xfrm>
          <a:off x="3131143" y="738499"/>
          <a:ext cx="885199" cy="885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9655A-F6EA-458D-B014-C6A629E0CC32}">
      <dsp:nvSpPr>
        <dsp:cNvPr id="0" name=""/>
        <dsp:cNvSpPr/>
      </dsp:nvSpPr>
      <dsp:spPr>
        <a:xfrm>
          <a:off x="2590188" y="1976824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/>
            <a:t>서울시 구별 월세 공공 데이터 포털</a:t>
          </a:r>
          <a:r>
            <a:rPr lang="en-US" sz="1000" kern="1200"/>
            <a:t> (csv </a:t>
          </a:r>
          <a:r>
            <a:rPr lang="ko-KR" sz="1000" kern="1200"/>
            <a:t>파일 다운로드</a:t>
          </a:r>
          <a:r>
            <a:rPr lang="en-US" sz="1000" kern="1200"/>
            <a:t>)</a:t>
          </a:r>
        </a:p>
      </dsp:txBody>
      <dsp:txXfrm>
        <a:off x="2590188" y="1976824"/>
        <a:ext cx="1967108" cy="720000"/>
      </dsp:txXfrm>
    </dsp:sp>
    <dsp:sp modelId="{1B120AB4-D861-4578-AFE5-4F2EABC3B747}">
      <dsp:nvSpPr>
        <dsp:cNvPr id="0" name=""/>
        <dsp:cNvSpPr/>
      </dsp:nvSpPr>
      <dsp:spPr>
        <a:xfrm>
          <a:off x="5442496" y="738499"/>
          <a:ext cx="885199" cy="8851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39465-1B51-4CCA-A74A-9EC0DB8815F3}">
      <dsp:nvSpPr>
        <dsp:cNvPr id="0" name=""/>
        <dsp:cNvSpPr/>
      </dsp:nvSpPr>
      <dsp:spPr>
        <a:xfrm>
          <a:off x="4901541" y="1976824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/>
            <a:t>서울시 구별 마트 매장 개수 정보 </a:t>
          </a:r>
          <a:r>
            <a:rPr lang="en-US" sz="1000" kern="1200"/>
            <a:t>(</a:t>
          </a:r>
          <a:r>
            <a:rPr lang="ko-KR" sz="1000" kern="1200"/>
            <a:t>이마트</a:t>
          </a:r>
          <a:r>
            <a:rPr lang="en-US" sz="1000" kern="1200"/>
            <a:t>, </a:t>
          </a:r>
          <a:r>
            <a:rPr lang="ko-KR" sz="1000" kern="1200"/>
            <a:t>롯데마트 홈페이지 </a:t>
          </a:r>
          <a:r>
            <a:rPr lang="ko-KR" sz="1000" kern="1200" err="1"/>
            <a:t>크롤링</a:t>
          </a:r>
          <a:r>
            <a:rPr lang="en-US" sz="1000" kern="1200"/>
            <a:t>)</a:t>
          </a:r>
        </a:p>
      </dsp:txBody>
      <dsp:txXfrm>
        <a:off x="4901541" y="1976824"/>
        <a:ext cx="1967108" cy="720000"/>
      </dsp:txXfrm>
    </dsp:sp>
    <dsp:sp modelId="{27D7B66D-4FA3-4582-8B63-7A7EDABC2709}">
      <dsp:nvSpPr>
        <dsp:cNvPr id="0" name=""/>
        <dsp:cNvSpPr/>
      </dsp:nvSpPr>
      <dsp:spPr>
        <a:xfrm>
          <a:off x="819790" y="3188601"/>
          <a:ext cx="885199" cy="8851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1F192-C30C-4181-B6E2-E0395D9BBD13}">
      <dsp:nvSpPr>
        <dsp:cNvPr id="0" name=""/>
        <dsp:cNvSpPr/>
      </dsp:nvSpPr>
      <dsp:spPr>
        <a:xfrm>
          <a:off x="278835" y="4426926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/>
            <a:t>서울시 구별 드럭스토어 매장 개수 정보 </a:t>
          </a:r>
          <a:r>
            <a:rPr lang="en-US" sz="1000" kern="1200"/>
            <a:t>(</a:t>
          </a:r>
          <a:r>
            <a:rPr lang="ko-KR" sz="1000" kern="1200"/>
            <a:t>올리브영</a:t>
          </a:r>
          <a:r>
            <a:rPr lang="en-US" sz="1000" kern="1200"/>
            <a:t>, </a:t>
          </a:r>
          <a:r>
            <a:rPr lang="ko-KR" sz="1000" kern="1200"/>
            <a:t>롭스 홈페이지 크롤링</a:t>
          </a:r>
          <a:r>
            <a:rPr lang="en-US" sz="1000" kern="1200"/>
            <a:t>)</a:t>
          </a:r>
        </a:p>
      </dsp:txBody>
      <dsp:txXfrm>
        <a:off x="278835" y="4426926"/>
        <a:ext cx="1967108" cy="720000"/>
      </dsp:txXfrm>
    </dsp:sp>
    <dsp:sp modelId="{D84C3181-523A-4BD4-862A-8942DC34E67D}">
      <dsp:nvSpPr>
        <dsp:cNvPr id="0" name=""/>
        <dsp:cNvSpPr/>
      </dsp:nvSpPr>
      <dsp:spPr>
        <a:xfrm>
          <a:off x="3131143" y="3188601"/>
          <a:ext cx="885199" cy="8851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88C2F-8AB6-4589-A92C-9FC4A88FAFDC}">
      <dsp:nvSpPr>
        <dsp:cNvPr id="0" name=""/>
        <dsp:cNvSpPr/>
      </dsp:nvSpPr>
      <dsp:spPr>
        <a:xfrm>
          <a:off x="2590188" y="4426926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/>
            <a:t>서울시 구별 카페 매장 개수 정보 </a:t>
          </a:r>
          <a:r>
            <a:rPr lang="en-US" sz="1000" kern="1200"/>
            <a:t>(</a:t>
          </a:r>
          <a:r>
            <a:rPr lang="ko-KR" sz="1000" kern="1200"/>
            <a:t>스타벅스</a:t>
          </a:r>
          <a:r>
            <a:rPr lang="en-US" sz="1000" kern="1200"/>
            <a:t>, </a:t>
          </a:r>
          <a:r>
            <a:rPr lang="ko-KR" sz="1000" kern="1200"/>
            <a:t>커피빈 홈페이지 크롤링</a:t>
          </a:r>
          <a:r>
            <a:rPr lang="en-US" sz="1000" kern="1200"/>
            <a:t>)</a:t>
          </a:r>
        </a:p>
      </dsp:txBody>
      <dsp:txXfrm>
        <a:off x="2590188" y="4426926"/>
        <a:ext cx="1967108" cy="720000"/>
      </dsp:txXfrm>
    </dsp:sp>
    <dsp:sp modelId="{6DAC80BA-8807-4283-86E0-65B8C07678E2}">
      <dsp:nvSpPr>
        <dsp:cNvPr id="0" name=""/>
        <dsp:cNvSpPr/>
      </dsp:nvSpPr>
      <dsp:spPr>
        <a:xfrm>
          <a:off x="5442496" y="3188601"/>
          <a:ext cx="885199" cy="8851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D9373-1D42-4C4D-8DE1-235A6B770921}">
      <dsp:nvSpPr>
        <dsp:cNvPr id="0" name=""/>
        <dsp:cNvSpPr/>
      </dsp:nvSpPr>
      <dsp:spPr>
        <a:xfrm>
          <a:off x="4901541" y="4426926"/>
          <a:ext cx="19671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kern="1200"/>
            <a:t>서울시 구별 패스트푸드점 매장 개수 정보 </a:t>
          </a:r>
          <a:r>
            <a:rPr lang="en-US" sz="1000" kern="1200"/>
            <a:t>(</a:t>
          </a:r>
          <a:r>
            <a:rPr lang="ko-KR" sz="1000" kern="1200"/>
            <a:t>버거킹</a:t>
          </a:r>
          <a:r>
            <a:rPr lang="en-US" sz="1000" kern="1200"/>
            <a:t>, </a:t>
          </a:r>
          <a:r>
            <a:rPr lang="ko-KR" sz="1000" kern="1200"/>
            <a:t>맥도날드 홈페이지 크롤링</a:t>
          </a:r>
          <a:r>
            <a:rPr lang="en-US" sz="1000" kern="1200"/>
            <a:t>)</a:t>
          </a:r>
        </a:p>
      </dsp:txBody>
      <dsp:txXfrm>
        <a:off x="4901541" y="4426926"/>
        <a:ext cx="196710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C6786-5DE8-43FC-A6F4-A33A22832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719BC6-3D8E-4A9C-A419-AB00C8A9C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56E38-B7CD-49A6-868F-E956AAFD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FE1-DAC0-4959-94E7-A9F3CA173851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5CB24-0236-4997-B7B0-5FDB8881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8D7D9-3752-45C8-A521-EDA72CD0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6818-7C31-46A4-8466-E965EE64B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D54FA-4529-44E4-B279-AFBD37B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2E5F2-CB80-4814-8EDC-7D0022E0C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F62E3-F148-4894-A507-D16A7FA1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FE1-DAC0-4959-94E7-A9F3CA173851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6CA74-B5E1-4179-84F2-14C2C063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30651-4EA6-4507-A548-06954B13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6818-7C31-46A4-8466-E965EE64B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9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E5BA8-5EC6-4A42-9B4F-DFE1F6EF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15722-5DD8-47A2-B3B5-63D228C2C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B4E92-9EB7-4DE0-9E1D-F1982FA5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EFE1-DAC0-4959-94E7-A9F3CA173851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72FDE-32FC-48FB-A867-5962036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58FB5-9009-4423-987E-3A5EAE50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86818-7C31-46A4-8466-E965EE64B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6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EAED0A-92AA-4AF4-BEA0-4AB70857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A705B-566C-4BFE-B890-67C68555A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E7D7C-2815-4A9F-9BA6-D63149B75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EFE1-DAC0-4959-94E7-A9F3CA173851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36F8C-CBE0-4001-9029-2905769BB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70145-A35E-4991-8229-823954D7F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6818-7C31-46A4-8466-E965EE64BB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8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비디오 5">
            <a:extLst>
              <a:ext uri="{FF2B5EF4-FFF2-40B4-BE49-F238E27FC236}">
                <a16:creationId xmlns:a16="http://schemas.microsoft.com/office/drawing/2014/main" id="{5B423399-5924-40DD-A2A8-A2B89A194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62763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1CD5A-6A1D-4200-A82D-77A736C583A2}"/>
              </a:ext>
            </a:extLst>
          </p:cNvPr>
          <p:cNvSpPr txBox="1"/>
          <p:nvPr/>
        </p:nvSpPr>
        <p:spPr>
          <a:xfrm>
            <a:off x="124480" y="161200"/>
            <a:ext cx="4815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융복합 프로젝트형 </a:t>
            </a:r>
            <a:r>
              <a:rPr lang="ko-KR" altLang="en-US" dirty="0" err="1">
                <a:solidFill>
                  <a:schemeClr val="bg1"/>
                </a:solidFill>
              </a:rPr>
              <a:t>빅데이터분석</a:t>
            </a:r>
            <a:r>
              <a:rPr lang="ko-KR" altLang="en-US" dirty="0">
                <a:solidFill>
                  <a:schemeClr val="bg1"/>
                </a:solidFill>
              </a:rPr>
              <a:t> 서비스개발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미니프로젝트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708AC-3241-4690-8645-0D38497D6DE6}"/>
              </a:ext>
            </a:extLst>
          </p:cNvPr>
          <p:cNvSpPr txBox="1"/>
          <p:nvPr/>
        </p:nvSpPr>
        <p:spPr>
          <a:xfrm>
            <a:off x="8847148" y="5602774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이동화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 err="1">
                <a:solidFill>
                  <a:schemeClr val="bg1"/>
                </a:solidFill>
              </a:rPr>
              <a:t>임마리솔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878A1-E88C-432E-BE0B-72DC33F642A5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20-30</a:t>
            </a:r>
            <a:r>
              <a:rPr lang="ko-KR" altLang="en-US" sz="5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대를 위한 </a:t>
            </a:r>
            <a:endParaRPr lang="en-US" altLang="ko-KR" sz="5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서울 생활권 분석</a:t>
            </a:r>
          </a:p>
        </p:txBody>
      </p:sp>
    </p:spTree>
    <p:extLst>
      <p:ext uri="{BB962C8B-B14F-4D97-AF65-F5344CB8AC3E}">
        <p14:creationId xmlns:p14="http://schemas.microsoft.com/office/powerpoint/2010/main" val="25311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2439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553647" y="340675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향후 개선사항 및 기대효과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B9B233-7CC1-426D-8098-90956549791F}"/>
              </a:ext>
            </a:extLst>
          </p:cNvPr>
          <p:cNvSpPr/>
          <p:nvPr/>
        </p:nvSpPr>
        <p:spPr>
          <a:xfrm>
            <a:off x="1714314" y="2804894"/>
            <a:ext cx="8839333" cy="7012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추가로 학교</a:t>
            </a:r>
            <a:r>
              <a:rPr lang="en-US" altLang="ko-KR" sz="1400" dirty="0"/>
              <a:t>, </a:t>
            </a:r>
            <a:r>
              <a:rPr lang="ko-KR" altLang="en-US" sz="1400" dirty="0"/>
              <a:t>직장</a:t>
            </a:r>
            <a:r>
              <a:rPr lang="en-US" altLang="ko-KR" sz="1400" dirty="0"/>
              <a:t>, </a:t>
            </a:r>
            <a:r>
              <a:rPr lang="ko-KR" altLang="en-US" sz="1400" dirty="0"/>
              <a:t>원룸이나 오피스텔</a:t>
            </a:r>
            <a:r>
              <a:rPr lang="en-US" altLang="ko-KR" sz="1400" dirty="0"/>
              <a:t> </a:t>
            </a:r>
            <a:r>
              <a:rPr lang="ko-KR" altLang="en-US" sz="1400" dirty="0"/>
              <a:t>기준 월세에 대한 데이터 분석 필요</a:t>
            </a:r>
            <a:endParaRPr lang="en-US" altLang="ko-KR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72C4D2-BEA9-444B-B17C-5E21B88E5B0D}"/>
              </a:ext>
            </a:extLst>
          </p:cNvPr>
          <p:cNvSpPr/>
          <p:nvPr/>
        </p:nvSpPr>
        <p:spPr>
          <a:xfrm>
            <a:off x="1714313" y="4529858"/>
            <a:ext cx="8839334" cy="7012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/>
              <a:t>자취를 시작하는 </a:t>
            </a:r>
            <a:r>
              <a:rPr lang="en-US" altLang="ko-KR" sz="1400" dirty="0"/>
              <a:t>20-30</a:t>
            </a:r>
            <a:r>
              <a:rPr lang="ko-KR" altLang="en-US" sz="1400" dirty="0"/>
              <a:t>대와 실제 입점이 필요한 산업군에 인사이트를 제공할 수 있을 것으로 기대됨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4FDC8-3C92-4D7A-853A-A846CFE1B721}"/>
              </a:ext>
            </a:extLst>
          </p:cNvPr>
          <p:cNvSpPr txBox="1"/>
          <p:nvPr/>
        </p:nvSpPr>
        <p:spPr>
          <a:xfrm>
            <a:off x="1714313" y="2305050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개선사항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A65F3-B999-4F88-93C3-7205C5D31208}"/>
              </a:ext>
            </a:extLst>
          </p:cNvPr>
          <p:cNvSpPr txBox="1"/>
          <p:nvPr/>
        </p:nvSpPr>
        <p:spPr>
          <a:xfrm>
            <a:off x="1714313" y="4033353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96439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553647" y="340675"/>
            <a:ext cx="1516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</a:rPr>
              <a:t>개발후기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개발 후기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B272C4D2-BEA9-444B-B17C-5E21B88E5B0D}"/>
              </a:ext>
            </a:extLst>
          </p:cNvPr>
          <p:cNvSpPr/>
          <p:nvPr/>
        </p:nvSpPr>
        <p:spPr>
          <a:xfrm>
            <a:off x="3257971" y="4525691"/>
            <a:ext cx="8593372" cy="1697929"/>
          </a:xfrm>
          <a:prstGeom prst="wedgeRoundRectCallout">
            <a:avLst>
              <a:gd name="adj1" fmla="val -56025"/>
              <a:gd name="adj2" fmla="val -29369"/>
              <a:gd name="adj3" fmla="val 16667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분석을 하면서 여러 변수들을 고려해야 하고</a:t>
            </a:r>
            <a:r>
              <a:rPr lang="en-US" altLang="ko-KR" sz="1400" dirty="0"/>
              <a:t>, </a:t>
            </a:r>
            <a:r>
              <a:rPr lang="ko-KR" altLang="en-US" sz="1400" dirty="0"/>
              <a:t>또 그것이 쉽지는 않다는 것을 </a:t>
            </a:r>
            <a:r>
              <a:rPr lang="ko-KR" altLang="en-US" sz="1400" dirty="0" err="1"/>
              <a:t>깨달았습니다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비록 처음 예상과는 다른 결과를 얻기는 했지만 지금은 결과보다는 배운 것을 활용했던 과정이 더 중요하다고 생각하기 때문에 이번 프로젝트를 통해 많이 배운 것 같습니다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앞으로 더 체계적이고 정확한 빅데이터 분석을 위한 작은 발판이 될 것 같습니다</a:t>
            </a:r>
            <a:r>
              <a:rPr lang="en-US" altLang="ko-KR" sz="14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5063BB-5A91-4E3B-99B3-2EB208A8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1" y="1980689"/>
            <a:ext cx="1220594" cy="1679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BDBB60-FA99-4ACB-B9A7-4ECBB53A4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2" y="4333364"/>
            <a:ext cx="1156810" cy="1679241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7AB480C2-BB86-4C7C-BDF6-0CE93BBC3767}"/>
              </a:ext>
            </a:extLst>
          </p:cNvPr>
          <p:cNvSpPr/>
          <p:nvPr/>
        </p:nvSpPr>
        <p:spPr>
          <a:xfrm>
            <a:off x="3257971" y="2140022"/>
            <a:ext cx="8593372" cy="1697929"/>
          </a:xfrm>
          <a:prstGeom prst="wedgeRoundRectCallout">
            <a:avLst>
              <a:gd name="adj1" fmla="val -56025"/>
              <a:gd name="adj2" fmla="val -29369"/>
              <a:gd name="adj3" fmla="val 16667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기존에 존재하는 데이터를 바탕으로 정말 실생활에 도움이 될 만한 결과를 도출하는 과정을 끌어내는 부분에서 보람을 느낄 수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결과를 끌어내기 위해서 다양한 가정을 세우는 것과 그 결과에 미치는 여러 요소를 고려해야 의미 있는 결과를 도출 할 수 있다는 것 역시 배울 수 있었습니다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24B4756-455F-49C0-A9EA-A1363C65D330}"/>
              </a:ext>
            </a:extLst>
          </p:cNvPr>
          <p:cNvSpPr/>
          <p:nvPr/>
        </p:nvSpPr>
        <p:spPr>
          <a:xfrm>
            <a:off x="857884" y="3678980"/>
            <a:ext cx="1277047" cy="380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이동화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BCEF828-7D43-4702-8186-2CF7925AC5E7}"/>
              </a:ext>
            </a:extLst>
          </p:cNvPr>
          <p:cNvSpPr/>
          <p:nvPr/>
        </p:nvSpPr>
        <p:spPr>
          <a:xfrm>
            <a:off x="857884" y="6031655"/>
            <a:ext cx="1277047" cy="3804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임마리솔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1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E1525-B3C1-42EA-ADB6-B4C64D04A827}"/>
              </a:ext>
            </a:extLst>
          </p:cNvPr>
          <p:cNvSpPr txBox="1"/>
          <p:nvPr/>
        </p:nvSpPr>
        <p:spPr>
          <a:xfrm>
            <a:off x="795338" y="1566473"/>
            <a:ext cx="10601325" cy="21667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66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1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C31E085-98B6-4D53-AE15-D683CB19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 차</a:t>
            </a:r>
          </a:p>
        </p:txBody>
      </p:sp>
      <p:graphicFrame>
        <p:nvGraphicFramePr>
          <p:cNvPr id="28" name="TextBox 5">
            <a:extLst>
              <a:ext uri="{FF2B5EF4-FFF2-40B4-BE49-F238E27FC236}">
                <a16:creationId xmlns:a16="http://schemas.microsoft.com/office/drawing/2014/main" id="{9F5D2BCB-3B95-43C6-8193-43778171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465596"/>
              </p:ext>
            </p:extLst>
          </p:nvPr>
        </p:nvGraphicFramePr>
        <p:xfrm>
          <a:off x="5252197" y="685800"/>
          <a:ext cx="6186768" cy="532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93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5309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1-1 </a:t>
            </a:r>
            <a:r>
              <a:rPr lang="ko-KR" altLang="en-US" sz="2800" b="1" dirty="0">
                <a:solidFill>
                  <a:schemeClr val="bg1"/>
                </a:solidFill>
              </a:rPr>
              <a:t>프로젝트 기획 배경 및 목표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1BF049-7219-444F-946B-D5CA7773A65B}"/>
              </a:ext>
            </a:extLst>
          </p:cNvPr>
          <p:cNvGrpSpPr/>
          <p:nvPr/>
        </p:nvGrpSpPr>
        <p:grpSpPr>
          <a:xfrm>
            <a:off x="1024684" y="1955716"/>
            <a:ext cx="4632044" cy="4453676"/>
            <a:chOff x="1155854" y="2101082"/>
            <a:chExt cx="4007224" cy="56308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2586EE6-4C9A-43D2-AE3F-5E984E72CB42}"/>
                </a:ext>
              </a:extLst>
            </p:cNvPr>
            <p:cNvSpPr/>
            <p:nvPr/>
          </p:nvSpPr>
          <p:spPr>
            <a:xfrm>
              <a:off x="1155854" y="2537545"/>
              <a:ext cx="4007224" cy="510321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DBF951-82F8-47B7-BE37-195D57A44169}"/>
                </a:ext>
              </a:extLst>
            </p:cNvPr>
            <p:cNvSpPr txBox="1"/>
            <p:nvPr/>
          </p:nvSpPr>
          <p:spPr>
            <a:xfrm>
              <a:off x="2307226" y="2101082"/>
              <a:ext cx="1707507" cy="645785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dirty="0"/>
                <a:t>기획 배경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25A232-72D9-4EE3-A190-AEB9CAB676D4}"/>
                </a:ext>
              </a:extLst>
            </p:cNvPr>
            <p:cNvSpPr txBox="1"/>
            <p:nvPr/>
          </p:nvSpPr>
          <p:spPr>
            <a:xfrm>
              <a:off x="1200727" y="2849299"/>
              <a:ext cx="3962350" cy="488264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/>
                <a:t> </a:t>
              </a:r>
              <a:r>
                <a:rPr lang="ko-KR" altLang="en-US" sz="1400" dirty="0"/>
                <a:t>역세권과 더불어 </a:t>
              </a:r>
              <a:r>
                <a:rPr lang="ko-KR" altLang="en-US" sz="1400" dirty="0" err="1"/>
                <a:t>맥세권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스세권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벅세권</a:t>
              </a:r>
              <a:r>
                <a:rPr lang="en-US" altLang="ko-KR" sz="1400" dirty="0"/>
                <a:t>, </a:t>
              </a:r>
              <a:r>
                <a:rPr lang="ko-KR" altLang="en-US" sz="1400" dirty="0" err="1"/>
                <a:t>올세권</a:t>
              </a:r>
              <a:r>
                <a:rPr lang="ko-KR" altLang="en-US" sz="1400" dirty="0"/>
                <a:t> 등의 신조어가 생기면서 실제 거주지를 고민할 때 생활권이 얼마나 잘 갖춰져 있는지가 하나의 이슈로 자리잡음</a:t>
              </a:r>
              <a:endParaRPr lang="en-US" altLang="ko-KR" sz="1400" dirty="0"/>
            </a:p>
            <a:p>
              <a:pPr>
                <a:lnSpc>
                  <a:spcPct val="110000"/>
                </a:lnSpc>
              </a:pPr>
              <a:endParaRPr lang="en-US" altLang="ko-KR" sz="1400" dirty="0"/>
            </a:p>
            <a:p>
              <a:pPr>
                <a:lnSpc>
                  <a:spcPct val="110000"/>
                </a:lnSpc>
              </a:pPr>
              <a:r>
                <a:rPr lang="ko-KR" altLang="en-US" sz="1400" dirty="0"/>
                <a:t> 물론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직장이나 학교와의 거리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교통의 편의성도 고려해야 할 대상이지만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카페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대형마트 등과 같은 생활을 윤택하게 해주는 상점들 역시 고려해야 함</a:t>
              </a:r>
              <a:endParaRPr lang="en-US" altLang="ko-KR" sz="1400" dirty="0"/>
            </a:p>
            <a:p>
              <a:pPr>
                <a:lnSpc>
                  <a:spcPct val="110000"/>
                </a:lnSpc>
              </a:pPr>
              <a:endParaRPr lang="en-US" altLang="ko-KR" sz="1400" dirty="0"/>
            </a:p>
            <a:p>
              <a:pPr>
                <a:lnSpc>
                  <a:spcPct val="110000"/>
                </a:lnSpc>
              </a:pPr>
              <a:r>
                <a:rPr lang="ko-KR" altLang="en-US" sz="1400" dirty="0"/>
                <a:t> 따라서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구 당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대의 인구와 구마다 분포해 있는 상점의 개수를 분석해 자취를 시작하는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대와 실제 입점이 필요한 산업군에 인사이트를 제공하고자 함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5B0E52-19BC-47BB-A6EB-F25E5A3FE8B3}"/>
              </a:ext>
            </a:extLst>
          </p:cNvPr>
          <p:cNvGrpSpPr/>
          <p:nvPr/>
        </p:nvGrpSpPr>
        <p:grpSpPr>
          <a:xfrm>
            <a:off x="6555424" y="1951758"/>
            <a:ext cx="4512579" cy="4385512"/>
            <a:chOff x="903176" y="2119195"/>
            <a:chExt cx="4512579" cy="44499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3FB229-35C9-42E9-B7FB-3B248060CA1D}"/>
                </a:ext>
              </a:extLst>
            </p:cNvPr>
            <p:cNvSpPr/>
            <p:nvPr/>
          </p:nvSpPr>
          <p:spPr>
            <a:xfrm>
              <a:off x="974878" y="2474503"/>
              <a:ext cx="4341129" cy="409466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CA68EA-D9AB-4A76-A0CD-CB2DDC828F28}"/>
                </a:ext>
              </a:extLst>
            </p:cNvPr>
            <p:cNvSpPr txBox="1"/>
            <p:nvPr/>
          </p:nvSpPr>
          <p:spPr>
            <a:xfrm>
              <a:off x="2307226" y="2119195"/>
              <a:ext cx="1704478" cy="51077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목표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F3039-12B7-48C3-B3CF-58D7479C99FB}"/>
                </a:ext>
              </a:extLst>
            </p:cNvPr>
            <p:cNvSpPr txBox="1"/>
            <p:nvPr/>
          </p:nvSpPr>
          <p:spPr>
            <a:xfrm>
              <a:off x="903176" y="3229795"/>
              <a:ext cx="4512579" cy="251361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dirty="0"/>
                <a:t>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대의 특정 성향을 반영해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대의 비중이 높은 서울시 지역구들의 순위를 선정한다</a:t>
              </a:r>
              <a:r>
                <a:rPr lang="en-US" altLang="ko-KR" sz="1400" dirty="0"/>
                <a:t>.</a:t>
              </a:r>
            </a:p>
            <a:p>
              <a:pPr>
                <a:lnSpc>
                  <a:spcPct val="110000"/>
                </a:lnSpc>
              </a:pPr>
              <a:endParaRPr lang="en-US" altLang="ko-KR" sz="1400" dirty="0"/>
            </a:p>
            <a:p>
              <a:pPr>
                <a:lnSpc>
                  <a:spcPct val="110000"/>
                </a:lnSpc>
              </a:pPr>
              <a:r>
                <a:rPr lang="en-US" altLang="ko-KR" sz="1400" dirty="0"/>
                <a:t> </a:t>
              </a:r>
              <a:r>
                <a:rPr lang="ko-KR" altLang="en-US" sz="1400" dirty="0"/>
                <a:t>서울에 거주하는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대의 비중이 높은 구를 바탕으로 실제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대를 위한 생활권이 잘 구성되어 있는지 분석한다</a:t>
              </a:r>
              <a:r>
                <a:rPr lang="en-US" altLang="ko-KR" sz="1400" dirty="0"/>
                <a:t>.</a:t>
              </a:r>
            </a:p>
            <a:p>
              <a:pPr>
                <a:lnSpc>
                  <a:spcPct val="110000"/>
                </a:lnSpc>
              </a:pPr>
              <a:endParaRPr lang="en-US" altLang="ko-KR" sz="1400" dirty="0"/>
            </a:p>
            <a:p>
              <a:pPr>
                <a:lnSpc>
                  <a:spcPct val="110000"/>
                </a:lnSpc>
              </a:pPr>
              <a:r>
                <a:rPr lang="en-US" altLang="ko-KR" sz="1400" dirty="0"/>
                <a:t> </a:t>
              </a:r>
              <a:r>
                <a:rPr lang="ko-KR" altLang="en-US" sz="1400" dirty="0"/>
                <a:t>추가로 </a:t>
              </a:r>
              <a:r>
                <a:rPr lang="en-US" altLang="ko-KR" sz="1400" dirty="0"/>
                <a:t>20-30</a:t>
              </a:r>
              <a:r>
                <a:rPr lang="ko-KR" altLang="en-US" sz="1400" dirty="0"/>
                <a:t>대 비중이 높은 구 중 생활 환경이 잘 갖춰진 서울시의 구는 어디인지 확인한다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17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326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1-2 </a:t>
            </a:r>
            <a:r>
              <a:rPr lang="ko-KR" altLang="en-US" sz="2800" b="1" dirty="0">
                <a:solidFill>
                  <a:schemeClr val="bg1"/>
                </a:solidFill>
              </a:rPr>
              <a:t>구성원 및 역할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59D223-7BAF-4F1D-BF0D-EE0689C362E1}"/>
              </a:ext>
            </a:extLst>
          </p:cNvPr>
          <p:cNvGrpSpPr/>
          <p:nvPr/>
        </p:nvGrpSpPr>
        <p:grpSpPr>
          <a:xfrm>
            <a:off x="6769237" y="2535541"/>
            <a:ext cx="3630115" cy="2421164"/>
            <a:chOff x="7172649" y="1987586"/>
            <a:chExt cx="3630115" cy="24211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BDA442-A4DA-4375-A76F-500F5F7EC3E1}"/>
                </a:ext>
              </a:extLst>
            </p:cNvPr>
            <p:cNvSpPr/>
            <p:nvPr/>
          </p:nvSpPr>
          <p:spPr>
            <a:xfrm>
              <a:off x="7172649" y="2349288"/>
              <a:ext cx="3630115" cy="205946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A28B89-4238-4B37-A9CC-DC144FFC683E}"/>
                </a:ext>
              </a:extLst>
            </p:cNvPr>
            <p:cNvSpPr txBox="1"/>
            <p:nvPr/>
          </p:nvSpPr>
          <p:spPr>
            <a:xfrm>
              <a:off x="8135470" y="1987586"/>
              <a:ext cx="1704478" cy="51077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/>
                <a:t>임마리솔</a:t>
              </a:r>
              <a:endParaRPr lang="ko-KR" alt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2C7AB0-51EE-44D5-B5DF-2A7D92693296}"/>
                </a:ext>
              </a:extLst>
            </p:cNvPr>
            <p:cNvSpPr txBox="1"/>
            <p:nvPr/>
          </p:nvSpPr>
          <p:spPr>
            <a:xfrm>
              <a:off x="7751164" y="2688710"/>
              <a:ext cx="2486527" cy="135022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데이터 수집 및 </a:t>
              </a:r>
              <a:r>
                <a:rPr lang="ko-KR" altLang="en-US" sz="1600" dirty="0" err="1"/>
                <a:t>전처리</a:t>
              </a:r>
              <a:endParaRPr lang="en-US" altLang="ko-KR" sz="1600" dirty="0"/>
            </a:p>
            <a:p>
              <a:pPr algn="ctr">
                <a:lnSpc>
                  <a:spcPct val="110000"/>
                </a:lnSpc>
              </a:pPr>
              <a:endParaRPr lang="en-US" altLang="ko-KR" sz="1000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데이터 분석</a:t>
              </a:r>
              <a:endParaRPr lang="en-US" altLang="ko-KR" sz="1600" dirty="0"/>
            </a:p>
            <a:p>
              <a:pPr algn="ctr">
                <a:lnSpc>
                  <a:spcPct val="110000"/>
                </a:lnSpc>
              </a:pPr>
              <a:endParaRPr lang="en-US" altLang="ko-KR" sz="1000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데이터 시각화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DC0172-BFE6-4C3A-B8D1-AB95C0F76267}"/>
              </a:ext>
            </a:extLst>
          </p:cNvPr>
          <p:cNvGrpSpPr/>
          <p:nvPr/>
        </p:nvGrpSpPr>
        <p:grpSpPr>
          <a:xfrm>
            <a:off x="1792648" y="2535541"/>
            <a:ext cx="3630115" cy="2421164"/>
            <a:chOff x="7172649" y="1987586"/>
            <a:chExt cx="3630115" cy="242116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7EBDF9-776B-462F-A22F-AD7FF5BEB239}"/>
                </a:ext>
              </a:extLst>
            </p:cNvPr>
            <p:cNvSpPr/>
            <p:nvPr/>
          </p:nvSpPr>
          <p:spPr>
            <a:xfrm>
              <a:off x="7172649" y="2349288"/>
              <a:ext cx="3630115" cy="205946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10999E-12C8-4B74-866A-65DBC157107A}"/>
                </a:ext>
              </a:extLst>
            </p:cNvPr>
            <p:cNvSpPr txBox="1"/>
            <p:nvPr/>
          </p:nvSpPr>
          <p:spPr>
            <a:xfrm>
              <a:off x="8135470" y="1987586"/>
              <a:ext cx="1704478" cy="51077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이동화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E4E5D6-3FC1-4711-B701-BD0169A6606B}"/>
                </a:ext>
              </a:extLst>
            </p:cNvPr>
            <p:cNvSpPr txBox="1"/>
            <p:nvPr/>
          </p:nvSpPr>
          <p:spPr>
            <a:xfrm>
              <a:off x="7760129" y="2688711"/>
              <a:ext cx="2460810" cy="135022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데이터 수집 및 </a:t>
              </a:r>
              <a:r>
                <a:rPr lang="ko-KR" altLang="en-US" sz="1600" dirty="0" err="1"/>
                <a:t>전처리</a:t>
              </a:r>
              <a:endParaRPr lang="en-US" altLang="ko-KR" sz="1600" dirty="0"/>
            </a:p>
            <a:p>
              <a:pPr algn="ctr">
                <a:lnSpc>
                  <a:spcPct val="110000"/>
                </a:lnSpc>
              </a:pPr>
              <a:endParaRPr lang="en-US" altLang="ko-KR" sz="1000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데이터 분석</a:t>
              </a:r>
              <a:endParaRPr lang="en-US" altLang="ko-KR" sz="1600" dirty="0"/>
            </a:p>
            <a:p>
              <a:pPr algn="ctr">
                <a:lnSpc>
                  <a:spcPct val="110000"/>
                </a:lnSpc>
              </a:pPr>
              <a:endParaRPr lang="en-US" altLang="ko-KR" sz="1000" dirty="0"/>
            </a:p>
            <a:p>
              <a:pPr algn="ctr">
                <a:lnSpc>
                  <a:spcPct val="110000"/>
                </a:lnSpc>
              </a:pPr>
              <a:r>
                <a:rPr lang="ko-KR" altLang="en-US" sz="1600" dirty="0"/>
                <a:t>피드백 진행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16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2775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2-1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수집</a:t>
            </a:r>
          </a:p>
        </p:txBody>
      </p:sp>
      <p:graphicFrame>
        <p:nvGraphicFramePr>
          <p:cNvPr id="4" name="TextBox 8">
            <a:extLst>
              <a:ext uri="{FF2B5EF4-FFF2-40B4-BE49-F238E27FC236}">
                <a16:creationId xmlns:a16="http://schemas.microsoft.com/office/drawing/2014/main" id="{1D40BAEC-BD78-4F9E-A5E2-BFF8B8E99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5715185"/>
              </p:ext>
            </p:extLst>
          </p:nvPr>
        </p:nvGraphicFramePr>
        <p:xfrm>
          <a:off x="2522257" y="1206030"/>
          <a:ext cx="7147486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638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2-2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9C6B4-43C8-4A60-A9C6-74667C398789}"/>
              </a:ext>
            </a:extLst>
          </p:cNvPr>
          <p:cNvSpPr/>
          <p:nvPr/>
        </p:nvSpPr>
        <p:spPr>
          <a:xfrm>
            <a:off x="663131" y="2285648"/>
            <a:ext cx="10847549" cy="468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/>
              <a:t>서울시에서 제공받은 각 나이 대의 인구 데이터를 </a:t>
            </a:r>
            <a:r>
              <a:rPr lang="en-US" altLang="ko-KR" sz="1400" dirty="0"/>
              <a:t>20-30</a:t>
            </a:r>
            <a:r>
              <a:rPr lang="ko-KR" altLang="en-US" sz="1400" dirty="0"/>
              <a:t>대 인구만 추출하여 인구 합계와 비율로 </a:t>
            </a:r>
            <a:r>
              <a:rPr lang="ko-KR" altLang="en-US" sz="1400" b="1" dirty="0"/>
              <a:t>상위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개의 자치구 선정</a:t>
            </a:r>
            <a:endParaRPr lang="en-US" altLang="ko-KR" sz="1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068E99-03E1-4FA7-BCF3-87374DFD8341}"/>
              </a:ext>
            </a:extLst>
          </p:cNvPr>
          <p:cNvSpPr/>
          <p:nvPr/>
        </p:nvSpPr>
        <p:spPr>
          <a:xfrm>
            <a:off x="663131" y="3181926"/>
            <a:ext cx="10847549" cy="468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/>
              <a:t>서울시 공공데이터 포털에서 데이터를 제공받아 자치구 별로 한 평 기준 </a:t>
            </a:r>
            <a:r>
              <a:rPr lang="ko-KR" altLang="en-US" sz="1400" b="1" dirty="0"/>
              <a:t>평균 월세를 산출</a:t>
            </a:r>
            <a:endParaRPr lang="en-US" altLang="ko-KR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A520A6-9907-4C31-BB85-8B2F6208A0C7}"/>
              </a:ext>
            </a:extLst>
          </p:cNvPr>
          <p:cNvSpPr/>
          <p:nvPr/>
        </p:nvSpPr>
        <p:spPr>
          <a:xfrm>
            <a:off x="663131" y="4078204"/>
            <a:ext cx="10847549" cy="684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/>
              <a:t>사람들은 자신이 살고 있는 구 안에서 가장 가까운 곳의 매장을 이용한다는 가정하에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b="1" dirty="0"/>
              <a:t>각 매장당 수용 인원수를 산출하고 </a:t>
            </a:r>
            <a:r>
              <a:rPr lang="ko-KR" altLang="en-US" sz="1400" b="1" dirty="0" err="1"/>
              <a:t>점수화</a:t>
            </a:r>
            <a:r>
              <a:rPr lang="ko-KR" altLang="en-US" sz="1400" dirty="0" err="1"/>
              <a:t>함</a:t>
            </a:r>
            <a:r>
              <a:rPr lang="en-US" altLang="ko-KR" sz="1400" dirty="0"/>
              <a:t>(</a:t>
            </a:r>
            <a:r>
              <a:rPr lang="ko-KR" altLang="en-US" sz="1400" dirty="0"/>
              <a:t>각 자치구마다 한 매장당 수용하는 인구가 적을수록 사람들이 더 편리하고 쾌적하게 이용할 수 있을 거라고 생각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43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279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2-2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11DDEC-6D85-4F71-847E-C4BDE55FC4A7}"/>
              </a:ext>
            </a:extLst>
          </p:cNvPr>
          <p:cNvSpPr/>
          <p:nvPr/>
        </p:nvSpPr>
        <p:spPr>
          <a:xfrm>
            <a:off x="663129" y="2239455"/>
            <a:ext cx="10847549" cy="8662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sz="1400" dirty="0"/>
              <a:t>거주지를 고를 때</a:t>
            </a:r>
            <a:r>
              <a:rPr lang="en-US" altLang="ko-KR" sz="1400" dirty="0"/>
              <a:t> </a:t>
            </a:r>
            <a:r>
              <a:rPr lang="ko-KR" altLang="en-US" sz="1400" dirty="0"/>
              <a:t>모든 편의시설을 다 선호하는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마트를 선호하는 경우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드럭스토어를</a:t>
            </a:r>
            <a:r>
              <a:rPr lang="ko-KR" altLang="en-US" sz="1400" dirty="0"/>
              <a:t> 선호하는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카페를 선호하는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패스트푸드점을 선호하는 경우로 나누어 각 선호도 비중을 다르게 주고 </a:t>
            </a:r>
            <a:r>
              <a:rPr lang="ko-KR" altLang="en-US" sz="1400" b="1" dirty="0"/>
              <a:t>선호점수를 산출</a:t>
            </a:r>
            <a:r>
              <a:rPr lang="en-US" altLang="ko-KR" sz="1400" dirty="0"/>
              <a:t>(</a:t>
            </a:r>
            <a:r>
              <a:rPr lang="ko-KR" altLang="en-US" sz="1400" dirty="0"/>
              <a:t>학교</a:t>
            </a:r>
            <a:r>
              <a:rPr lang="en-US" altLang="ko-KR" sz="1400" dirty="0"/>
              <a:t>,</a:t>
            </a:r>
            <a:r>
              <a:rPr lang="ko-KR" altLang="en-US" sz="1400" dirty="0"/>
              <a:t> 직장 등 다른 요소는 고려하지 않음</a:t>
            </a:r>
            <a:r>
              <a:rPr lang="en-US" altLang="ko-KR" sz="1400" dirty="0"/>
              <a:t>)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/>
              <a:t>    ex) </a:t>
            </a:r>
            <a:r>
              <a:rPr lang="ko-KR" altLang="en-US" sz="1400" dirty="0"/>
              <a:t>마트를 선호하는 경우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마트점수</a:t>
            </a:r>
            <a:r>
              <a:rPr lang="ko-KR" altLang="en-US" sz="1400" dirty="0"/>
              <a:t> </a:t>
            </a:r>
            <a:r>
              <a:rPr lang="en-US" altLang="ko-KR" sz="1400" dirty="0"/>
              <a:t>= (</a:t>
            </a:r>
            <a:r>
              <a:rPr lang="ko-KR" altLang="en-US" sz="1400" dirty="0" err="1"/>
              <a:t>마트점수</a:t>
            </a:r>
            <a:r>
              <a:rPr lang="en-US" altLang="ko-KR" sz="1400" dirty="0"/>
              <a:t>x0.55)+(</a:t>
            </a:r>
            <a:r>
              <a:rPr lang="ko-KR" altLang="en-US" sz="1400" dirty="0" err="1"/>
              <a:t>드럭스토어점수</a:t>
            </a:r>
            <a:r>
              <a:rPr lang="en-US" altLang="ko-KR" sz="1400" dirty="0"/>
              <a:t>x0.15)+(</a:t>
            </a:r>
            <a:r>
              <a:rPr lang="ko-KR" altLang="en-US" sz="1400" dirty="0"/>
              <a:t>카페</a:t>
            </a:r>
            <a:r>
              <a:rPr lang="en-US" altLang="ko-KR" sz="1400" dirty="0"/>
              <a:t>x0.15)+(</a:t>
            </a:r>
            <a:r>
              <a:rPr lang="ko-KR" altLang="en-US" sz="1400" dirty="0"/>
              <a:t>패스트푸드점</a:t>
            </a:r>
            <a:r>
              <a:rPr lang="en-US" altLang="ko-KR" sz="1400" dirty="0"/>
              <a:t>x0.15)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14D593-5958-4B1B-9046-91688D01478E}"/>
              </a:ext>
            </a:extLst>
          </p:cNvPr>
          <p:cNvSpPr/>
          <p:nvPr/>
        </p:nvSpPr>
        <p:spPr>
          <a:xfrm>
            <a:off x="663130" y="3599438"/>
            <a:ext cx="10847549" cy="468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/>
              <a:t>자치구 별 </a:t>
            </a:r>
            <a:r>
              <a:rPr lang="en-US" altLang="ko-KR" sz="1400" dirty="0"/>
              <a:t>20-30</a:t>
            </a:r>
            <a:r>
              <a:rPr lang="ko-KR" altLang="en-US" sz="1400" dirty="0"/>
              <a:t>대 인구와 편의시설의 상관계수를 분석하고 이를 </a:t>
            </a:r>
            <a:r>
              <a:rPr lang="ko-KR" altLang="en-US" sz="1400" b="1" dirty="0" err="1"/>
              <a:t>시각화</a:t>
            </a:r>
            <a:r>
              <a:rPr lang="ko-KR" altLang="en-US" sz="1400" dirty="0" err="1"/>
              <a:t>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corrplot</a:t>
            </a:r>
            <a:r>
              <a:rPr lang="en-US" altLang="ko-KR" sz="1400" dirty="0"/>
              <a:t> </a:t>
            </a:r>
            <a:r>
              <a:rPr lang="ko-KR" altLang="en-US" sz="1400" dirty="0"/>
              <a:t>패키지 사용</a:t>
            </a:r>
            <a:r>
              <a:rPr lang="en-US" altLang="ko-KR" sz="1400" dirty="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CFD14-92B8-40D6-9BA2-2CD24F99585F}"/>
              </a:ext>
            </a:extLst>
          </p:cNvPr>
          <p:cNvSpPr/>
          <p:nvPr/>
        </p:nvSpPr>
        <p:spPr>
          <a:xfrm>
            <a:off x="663128" y="4561762"/>
            <a:ext cx="10847549" cy="468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/>
              <a:t>각 케이스 별로 선호점수에 따라 순위를 매기고 이를 </a:t>
            </a:r>
            <a:r>
              <a:rPr lang="ko-KR" altLang="en-US" sz="1400" b="1" dirty="0" err="1"/>
              <a:t>시각화</a:t>
            </a:r>
            <a:r>
              <a:rPr lang="ko-KR" altLang="en-US" sz="1400" dirty="0" err="1"/>
              <a:t>함</a:t>
            </a:r>
            <a:r>
              <a:rPr lang="en-US" altLang="ko-KR" sz="1400" dirty="0"/>
              <a:t>(ggplot2 </a:t>
            </a:r>
            <a:r>
              <a:rPr lang="ko-KR" altLang="en-US" sz="1400" dirty="0"/>
              <a:t>패키지 사용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12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2-3 </a:t>
            </a:r>
            <a:r>
              <a:rPr lang="ko-KR" altLang="en-US" sz="2800" b="1" dirty="0">
                <a:solidFill>
                  <a:schemeClr val="bg1"/>
                </a:solidFill>
              </a:rPr>
              <a:t>데이터 분석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8FE5F-6612-4D9E-88EF-A51E24698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9" t="4337" r="4927"/>
          <a:stretch/>
        </p:blipFill>
        <p:spPr>
          <a:xfrm>
            <a:off x="851648" y="2286934"/>
            <a:ext cx="4554071" cy="393360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83AD62-8382-4281-889D-8FAD725A5E45}"/>
              </a:ext>
            </a:extLst>
          </p:cNvPr>
          <p:cNvGrpSpPr/>
          <p:nvPr/>
        </p:nvGrpSpPr>
        <p:grpSpPr>
          <a:xfrm>
            <a:off x="525400" y="1753991"/>
            <a:ext cx="8499777" cy="428920"/>
            <a:chOff x="525400" y="1753991"/>
            <a:chExt cx="8499777" cy="4289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9045D3-A903-467B-AC66-D01B21A7DA44}"/>
                </a:ext>
              </a:extLst>
            </p:cNvPr>
            <p:cNvSpPr txBox="1"/>
            <p:nvPr/>
          </p:nvSpPr>
          <p:spPr>
            <a:xfrm>
              <a:off x="982591" y="1782801"/>
              <a:ext cx="80425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각 생활권의 이용 쾌적도가 높을수록 </a:t>
              </a:r>
              <a:r>
                <a:rPr lang="en-US" altLang="ko-KR" sz="2000" b="1" dirty="0"/>
                <a:t>20-30</a:t>
              </a:r>
              <a:r>
                <a:rPr lang="ko-KR" altLang="en-US" sz="2000" b="1" dirty="0"/>
                <a:t>대의 인구비율이 높을까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14" name="图形 11" descr="Checkmark">
              <a:extLst>
                <a:ext uri="{FF2B5EF4-FFF2-40B4-BE49-F238E27FC236}">
                  <a16:creationId xmlns:a16="http://schemas.microsoft.com/office/drawing/2014/main" id="{8944FE38-9646-4440-96B0-CDD5A5C72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5400" y="1753991"/>
              <a:ext cx="412359" cy="412359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E401EA-C512-451D-BB00-055F192B00D5}"/>
              </a:ext>
            </a:extLst>
          </p:cNvPr>
          <p:cNvSpPr/>
          <p:nvPr/>
        </p:nvSpPr>
        <p:spPr>
          <a:xfrm>
            <a:off x="982591" y="2533592"/>
            <a:ext cx="1410985" cy="3686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3D4E9A-4272-4B62-9C7C-5DCE441BDFCA}"/>
              </a:ext>
            </a:extLst>
          </p:cNvPr>
          <p:cNvSpPr/>
          <p:nvPr/>
        </p:nvSpPr>
        <p:spPr>
          <a:xfrm>
            <a:off x="6277485" y="2683199"/>
            <a:ext cx="5313880" cy="1362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20-30</a:t>
            </a:r>
            <a:r>
              <a:rPr lang="ko-KR" altLang="en-US" sz="1400" dirty="0"/>
              <a:t>대 인구비율과 각 </a:t>
            </a:r>
            <a:r>
              <a:rPr lang="ko-KR" altLang="en-US" sz="1400" dirty="0" err="1"/>
              <a:t>생활권들과의</a:t>
            </a:r>
            <a:r>
              <a:rPr lang="ko-KR" altLang="en-US" sz="1400" dirty="0"/>
              <a:t> 상관계수 행렬 분석 결과</a:t>
            </a:r>
            <a:r>
              <a:rPr lang="en-US" altLang="ko-KR" sz="1400" dirty="0"/>
              <a:t>, </a:t>
            </a:r>
            <a:r>
              <a:rPr lang="ko-KR" altLang="en-US" sz="1400" b="1" dirty="0"/>
              <a:t>음의 선형관계</a:t>
            </a:r>
            <a:r>
              <a:rPr lang="ko-KR" altLang="en-US" sz="1400" dirty="0"/>
              <a:t>를 가짐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생활권 이용 쾌적도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↓ ⇒</a:t>
            </a:r>
            <a:r>
              <a:rPr lang="ko-KR" altLang="en-US" sz="1400" dirty="0"/>
              <a:t> 인구비율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↑</a:t>
            </a:r>
            <a:endParaRPr lang="en-US" altLang="ko-KR" sz="14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68D1C0-CC70-4D91-A817-EA5D5187B483}"/>
              </a:ext>
            </a:extLst>
          </p:cNvPr>
          <p:cNvSpPr/>
          <p:nvPr/>
        </p:nvSpPr>
        <p:spPr>
          <a:xfrm>
            <a:off x="6277485" y="4546231"/>
            <a:ext cx="5313880" cy="1362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20-30</a:t>
            </a:r>
            <a:r>
              <a:rPr lang="ko-KR" altLang="en-US" sz="1400" dirty="0"/>
              <a:t>대가 거주지를 정하는 요인에 생활권보다는 학교나 직장</a:t>
            </a:r>
            <a:r>
              <a:rPr lang="en-US" altLang="ko-KR" sz="1400" dirty="0"/>
              <a:t>, </a:t>
            </a:r>
            <a:r>
              <a:rPr lang="ko-KR" altLang="en-US" sz="1400" dirty="0"/>
              <a:t>월세가 더 큰 영향을 미치는 것으로 예측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93622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3773A5-23B0-4C5F-9AC2-F5FA25045937}"/>
              </a:ext>
            </a:extLst>
          </p:cNvPr>
          <p:cNvGrpSpPr/>
          <p:nvPr/>
        </p:nvGrpSpPr>
        <p:grpSpPr>
          <a:xfrm>
            <a:off x="-5" y="152399"/>
            <a:ext cx="12192005" cy="1299883"/>
            <a:chOff x="-5" y="152399"/>
            <a:chExt cx="12192005" cy="103990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A51F21-B56C-4AF0-A4AB-919D1D3D96A3}"/>
                </a:ext>
              </a:extLst>
            </p:cNvPr>
            <p:cNvSpPr/>
            <p:nvPr/>
          </p:nvSpPr>
          <p:spPr>
            <a:xfrm>
              <a:off x="0" y="152399"/>
              <a:ext cx="12192000" cy="10399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27FA3E2-4527-4E81-8ADA-812E6E3114BB}"/>
                </a:ext>
              </a:extLst>
            </p:cNvPr>
            <p:cNvSpPr/>
            <p:nvPr/>
          </p:nvSpPr>
          <p:spPr>
            <a:xfrm>
              <a:off x="-5" y="10686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C129B6-1366-4EFD-98FE-06E6F7164924}"/>
                </a:ext>
              </a:extLst>
            </p:cNvPr>
            <p:cNvSpPr/>
            <p:nvPr/>
          </p:nvSpPr>
          <p:spPr>
            <a:xfrm>
              <a:off x="0" y="205892"/>
              <a:ext cx="12192000" cy="627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C65D68-BA2E-4B32-970B-E56FCC8EFD6D}"/>
              </a:ext>
            </a:extLst>
          </p:cNvPr>
          <p:cNvSpPr txBox="1"/>
          <p:nvPr/>
        </p:nvSpPr>
        <p:spPr>
          <a:xfrm>
            <a:off x="10006805" y="340675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1DBA1-7915-4918-ADDB-5AADF27E51F4}"/>
              </a:ext>
            </a:extLst>
          </p:cNvPr>
          <p:cNvSpPr txBox="1"/>
          <p:nvPr/>
        </p:nvSpPr>
        <p:spPr>
          <a:xfrm>
            <a:off x="347261" y="540730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2-3 </a:t>
            </a:r>
            <a:r>
              <a:rPr lang="ko-KR" altLang="en-US" sz="2800" b="1" dirty="0">
                <a:solidFill>
                  <a:schemeClr val="bg1"/>
                </a:solidFill>
              </a:rPr>
              <a:t>데이터 분석 결과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35E83-04F7-4B18-A2C7-56F85A304F14}"/>
              </a:ext>
            </a:extLst>
          </p:cNvPr>
          <p:cNvGrpSpPr/>
          <p:nvPr/>
        </p:nvGrpSpPr>
        <p:grpSpPr>
          <a:xfrm>
            <a:off x="7927092" y="1933190"/>
            <a:ext cx="3382382" cy="2399396"/>
            <a:chOff x="1480207" y="1839475"/>
            <a:chExt cx="3226263" cy="270381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037045-0771-4E83-9681-BBDFBC48A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43"/>
            <a:stretch/>
          </p:blipFill>
          <p:spPr>
            <a:xfrm>
              <a:off x="1480207" y="1839475"/>
              <a:ext cx="3226263" cy="270381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56EE144-F937-4F9F-8590-F638FB8DF3F0}"/>
                </a:ext>
              </a:extLst>
            </p:cNvPr>
            <p:cNvSpPr/>
            <p:nvPr/>
          </p:nvSpPr>
          <p:spPr>
            <a:xfrm>
              <a:off x="1676400" y="2151529"/>
              <a:ext cx="2904565" cy="2779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D0560A0-AC7A-4E37-A4DB-370D968AFA3B}"/>
              </a:ext>
            </a:extLst>
          </p:cNvPr>
          <p:cNvGrpSpPr/>
          <p:nvPr/>
        </p:nvGrpSpPr>
        <p:grpSpPr>
          <a:xfrm>
            <a:off x="346111" y="1489126"/>
            <a:ext cx="5867699" cy="434839"/>
            <a:chOff x="77164" y="1489126"/>
            <a:chExt cx="5867699" cy="4348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C2114B-F186-4BD3-8BD4-E05A9EAAE7DF}"/>
                </a:ext>
              </a:extLst>
            </p:cNvPr>
            <p:cNvSpPr txBox="1"/>
            <p:nvPr/>
          </p:nvSpPr>
          <p:spPr>
            <a:xfrm>
              <a:off x="489523" y="1523855"/>
              <a:ext cx="54553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생활 환경이 잘 갖춰진 서울의 구는 어디일까</a:t>
              </a:r>
              <a:r>
                <a:rPr lang="en-US" altLang="ko-KR" sz="2000" b="1" dirty="0"/>
                <a:t>?</a:t>
              </a:r>
              <a:endParaRPr lang="ko-KR" altLang="en-US" sz="2000" b="1" dirty="0"/>
            </a:p>
          </p:txBody>
        </p:sp>
        <p:pic>
          <p:nvPicPr>
            <p:cNvPr id="3" name="图形 11" descr="Checkmark">
              <a:extLst>
                <a:ext uri="{FF2B5EF4-FFF2-40B4-BE49-F238E27FC236}">
                  <a16:creationId xmlns:a16="http://schemas.microsoft.com/office/drawing/2014/main" id="{9E754632-37A6-4071-BE20-C6E2B3996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164" y="1489126"/>
              <a:ext cx="412359" cy="41235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35164-DA0E-48F1-8E5A-95D37FBE4B10}"/>
              </a:ext>
            </a:extLst>
          </p:cNvPr>
          <p:cNvGrpSpPr/>
          <p:nvPr/>
        </p:nvGrpSpPr>
        <p:grpSpPr>
          <a:xfrm>
            <a:off x="560402" y="2064011"/>
            <a:ext cx="6899225" cy="4724400"/>
            <a:chOff x="4902662" y="2104304"/>
            <a:chExt cx="6747859" cy="449857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1F51922-50A2-44BE-B50B-0A4163B565C2}"/>
                </a:ext>
              </a:extLst>
            </p:cNvPr>
            <p:cNvGrpSpPr/>
            <p:nvPr/>
          </p:nvGrpSpPr>
          <p:grpSpPr>
            <a:xfrm>
              <a:off x="4902662" y="2104304"/>
              <a:ext cx="6747859" cy="4498572"/>
              <a:chOff x="5301743" y="1651216"/>
              <a:chExt cx="6747859" cy="449857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3EC25A3-E8EB-4FA1-B64F-8B07A3FE3D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01743" y="1651216"/>
                <a:ext cx="6747859" cy="449857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C7719A2-81DA-45F4-833D-45562941473E}"/>
                  </a:ext>
                </a:extLst>
              </p:cNvPr>
              <p:cNvSpPr/>
              <p:nvPr/>
            </p:nvSpPr>
            <p:spPr>
              <a:xfrm>
                <a:off x="5495365" y="2021539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A772AF7-A86D-4967-A084-44E671ABF66A}"/>
                  </a:ext>
                </a:extLst>
              </p:cNvPr>
              <p:cNvSpPr/>
              <p:nvPr/>
            </p:nvSpPr>
            <p:spPr>
              <a:xfrm>
                <a:off x="7682764" y="2017059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6CDE4A0-AD40-403D-A8B5-3D83BE9B0033}"/>
                  </a:ext>
                </a:extLst>
              </p:cNvPr>
              <p:cNvSpPr/>
              <p:nvPr/>
            </p:nvSpPr>
            <p:spPr>
              <a:xfrm>
                <a:off x="9995665" y="2012579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96715B1-8F3D-4F7E-9BE1-E2E6274410FE}"/>
                  </a:ext>
                </a:extLst>
              </p:cNvPr>
              <p:cNvSpPr/>
              <p:nvPr/>
            </p:nvSpPr>
            <p:spPr>
              <a:xfrm>
                <a:off x="10004625" y="4262720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FB70A59-D5C2-4537-A7D5-0B4035CF6AB2}"/>
                  </a:ext>
                </a:extLst>
              </p:cNvPr>
              <p:cNvSpPr/>
              <p:nvPr/>
            </p:nvSpPr>
            <p:spPr>
              <a:xfrm>
                <a:off x="7754470" y="4262730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40E68DF-59D9-4437-87C4-EF0FE435D4A9}"/>
                  </a:ext>
                </a:extLst>
              </p:cNvPr>
              <p:cNvSpPr/>
              <p:nvPr/>
            </p:nvSpPr>
            <p:spPr>
              <a:xfrm>
                <a:off x="5504315" y="4262740"/>
                <a:ext cx="1407459" cy="2106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5B91CA-D2AD-40E6-AA4F-B109E9D6A502}"/>
                </a:ext>
              </a:extLst>
            </p:cNvPr>
            <p:cNvSpPr/>
            <p:nvPr/>
          </p:nvSpPr>
          <p:spPr>
            <a:xfrm>
              <a:off x="6540639" y="2539093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A2B8A5E-E3C8-41A3-938A-42853B6A2227}"/>
                </a:ext>
              </a:extLst>
            </p:cNvPr>
            <p:cNvSpPr/>
            <p:nvPr/>
          </p:nvSpPr>
          <p:spPr>
            <a:xfrm>
              <a:off x="8781815" y="2539093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62A3C0-B33A-45B8-9E23-6AAC8671E8A3}"/>
                </a:ext>
              </a:extLst>
            </p:cNvPr>
            <p:cNvSpPr/>
            <p:nvPr/>
          </p:nvSpPr>
          <p:spPr>
            <a:xfrm>
              <a:off x="11022991" y="2539093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431C76-D11E-40AD-AE2E-27A24E846028}"/>
                </a:ext>
              </a:extLst>
            </p:cNvPr>
            <p:cNvSpPr/>
            <p:nvPr/>
          </p:nvSpPr>
          <p:spPr>
            <a:xfrm>
              <a:off x="6540370" y="4802681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3AD8FB-50EB-48BD-A40F-5BA6A59A7B41}"/>
                </a:ext>
              </a:extLst>
            </p:cNvPr>
            <p:cNvSpPr/>
            <p:nvPr/>
          </p:nvSpPr>
          <p:spPr>
            <a:xfrm>
              <a:off x="8784254" y="4794240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5DC6C62-2B37-42B6-856F-3208FF00D6EF}"/>
                </a:ext>
              </a:extLst>
            </p:cNvPr>
            <p:cNvSpPr/>
            <p:nvPr/>
          </p:nvSpPr>
          <p:spPr>
            <a:xfrm>
              <a:off x="11028138" y="4785799"/>
              <a:ext cx="475129" cy="142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2A76EF-2CBF-496E-967E-C5F7CB361D42}"/>
              </a:ext>
            </a:extLst>
          </p:cNvPr>
          <p:cNvSpPr/>
          <p:nvPr/>
        </p:nvSpPr>
        <p:spPr>
          <a:xfrm>
            <a:off x="7927092" y="4494136"/>
            <a:ext cx="3538868" cy="231176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편의시설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선호하는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금천구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선호하는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영등포구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패스트푸드점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선호하는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금천구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선호하는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용산구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드럭스토어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선호하는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마포구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고려하는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금천구</a:t>
            </a:r>
          </a:p>
        </p:txBody>
      </p:sp>
    </p:spTree>
    <p:extLst>
      <p:ext uri="{BB962C8B-B14F-4D97-AF65-F5344CB8AC3E}">
        <p14:creationId xmlns:p14="http://schemas.microsoft.com/office/powerpoint/2010/main" val="343946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728</Words>
  <Application>Microsoft Office PowerPoint</Application>
  <PresentationFormat>와이드스크린</PresentationFormat>
  <Paragraphs>91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바탕</vt:lpstr>
      <vt:lpstr>Arial</vt:lpstr>
      <vt:lpstr>Calibri</vt:lpstr>
      <vt:lpstr>Wingdings</vt:lpstr>
      <vt:lpstr>Office 테마</vt:lpstr>
      <vt:lpstr>PowerPoint 프레젠테이션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IM MARISOL</dc:creator>
  <cp:lastModifiedBy>IM MARISOL</cp:lastModifiedBy>
  <cp:revision>42</cp:revision>
  <dcterms:created xsi:type="dcterms:W3CDTF">2020-10-08T07:04:46Z</dcterms:created>
  <dcterms:modified xsi:type="dcterms:W3CDTF">2020-10-12T05:46:34Z</dcterms:modified>
</cp:coreProperties>
</file>